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Andika"/>
      <p:regular r:id="rId51"/>
      <p:bold r:id="rId52"/>
      <p:italic r:id="rId53"/>
      <p:boldItalic r:id="rId54"/>
    </p:embeddedFont>
    <p:embeddedFont>
      <p:font typeface="Roboto"/>
      <p:regular r:id="rId55"/>
      <p:bold r:id="rId56"/>
      <p:italic r:id="rId57"/>
      <p:boldItalic r:id="rId58"/>
    </p:embeddedFont>
    <p:embeddedFont>
      <p:font typeface="Lexend ExtraLight"/>
      <p:regular r:id="rId59"/>
      <p:bold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4.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exendExtra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ndika-regular.fntdata"/><Relationship Id="rId50" Type="http://schemas.openxmlformats.org/officeDocument/2006/relationships/slide" Target="slides/slide44.xml"/><Relationship Id="rId53" Type="http://schemas.openxmlformats.org/officeDocument/2006/relationships/font" Target="fonts/Andika-italic.fntdata"/><Relationship Id="rId52" Type="http://schemas.openxmlformats.org/officeDocument/2006/relationships/font" Target="fonts/Andika-bold.fntdata"/><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font" Target="fonts/Andika-boldItalic.fntdata"/><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59" Type="http://schemas.openxmlformats.org/officeDocument/2006/relationships/font" Target="fonts/LexendExtraLight-regular.fntdata"/><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42c3499982_2_27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142c3499982_2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42c3499982_2_3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142c3499982_2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42c3499982_2_3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142c3499982_2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42c3499982_2_3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142c3499982_2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42c3499982_2_4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142c3499982_2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42c3499982_2_4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142c3499982_2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42c3499982_2_44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142c3499982_2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42c3499982_2_45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142c3499982_2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42c3499982_2_5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142c3499982_2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42c3499982_2_5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142c3499982_2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42c3499982_2_58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142c3499982_2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42c3499982_2_27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142c3499982_2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42c3499982_2_5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142c3499982_2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142c3499982_2_65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142c3499982_2_6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42c3499982_2_6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g142c3499982_2_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142c3499982_2_74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142c3499982_2_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142c3499982_2_7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142c3499982_2_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142c3499982_2_8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g142c3499982_2_8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42c3499982_2_8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142c3499982_2_8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42c3499982_2_8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g142c3499982_2_8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142c3499982_2_8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142c3499982_2_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142c3499982_2_9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g142c3499982_2_9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42c3499982_2_2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142c3499982_2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142c3499982_2_95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g142c3499982_2_9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42c3499982_2_10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g142c3499982_2_10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142c3499982_2_10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g142c3499982_2_10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142c3499982_2_10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g142c3499982_2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42c3499982_2_10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g142c3499982_2_10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142c3499982_2_110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g142c3499982_2_1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142c3499982_2_11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g142c3499982_2_1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142c3499982_2_11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g142c3499982_2_1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42c3499982_2_113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g142c3499982_2_1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142c3499982_2_11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g142c3499982_2_1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42c3499982_2_2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142c3499982_2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142c3499982_2_114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g142c3499982_2_1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142c3499982_2_1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8" name="Google Shape;1258;g142c3499982_2_11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t>One-time Print Use: the limited right to reproduce an image only one time in</a:t>
            </a:r>
            <a:endParaRPr/>
          </a:p>
          <a:p>
            <a:pPr indent="0" lvl="0" marL="0" rtl="0" algn="l">
              <a:spcBef>
                <a:spcPts val="0"/>
              </a:spcBef>
              <a:spcAft>
                <a:spcPts val="0"/>
              </a:spcAft>
              <a:buNone/>
            </a:pPr>
            <a:r>
              <a:rPr lang="en" sz="1200"/>
              <a:t>printed form (paper and ink) in North America (English language). Includes the</a:t>
            </a:r>
            <a:endParaRPr/>
          </a:p>
          <a:p>
            <a:pPr indent="0" lvl="0" marL="0" rtl="0" algn="l">
              <a:spcBef>
                <a:spcPts val="0"/>
              </a:spcBef>
              <a:spcAft>
                <a:spcPts val="0"/>
              </a:spcAft>
              <a:buNone/>
            </a:pPr>
            <a:r>
              <a:rPr lang="en" sz="1200"/>
              <a:t>right to use the illustration at the same or reduced size on the contents page</a:t>
            </a:r>
            <a:endParaRPr/>
          </a:p>
          <a:p>
            <a:pPr indent="0" lvl="0" marL="0" rtl="0" algn="l">
              <a:spcBef>
                <a:spcPts val="0"/>
              </a:spcBef>
              <a:spcAft>
                <a:spcPts val="0"/>
              </a:spcAft>
              <a:buNone/>
            </a:pPr>
            <a:r>
              <a:rPr lang="en" sz="1200"/>
              <a:t>and the right to use the illustration in promotion of the publication, but only in</a:t>
            </a:r>
            <a:endParaRPr/>
          </a:p>
          <a:p>
            <a:pPr indent="0" lvl="0" marL="0" rtl="0" algn="l">
              <a:spcBef>
                <a:spcPts val="0"/>
              </a:spcBef>
              <a:spcAft>
                <a:spcPts val="0"/>
              </a:spcAft>
              <a:buNone/>
            </a:pPr>
            <a:r>
              <a:rPr lang="en" sz="1200"/>
              <a:t>the context of the original printed page.</a:t>
            </a:r>
            <a:endParaRPr/>
          </a:p>
          <a:p>
            <a:pPr indent="0" lvl="0" marL="0" rtl="0" algn="l">
              <a:spcBef>
                <a:spcPts val="0"/>
              </a:spcBef>
              <a:spcAft>
                <a:spcPts val="0"/>
              </a:spcAft>
              <a:buNone/>
            </a:pPr>
            <a:r>
              <a:rPr lang="en" sz="1200"/>
              <a:t>• Online Rights: the limited right to use the illustration in the Internet edition of</a:t>
            </a:r>
            <a:endParaRPr/>
          </a:p>
          <a:p>
            <a:pPr indent="0" lvl="0" marL="0" rtl="0" algn="l">
              <a:spcBef>
                <a:spcPts val="0"/>
              </a:spcBef>
              <a:spcAft>
                <a:spcPts val="0"/>
              </a:spcAft>
              <a:buNone/>
            </a:pPr>
            <a:r>
              <a:rPr lang="en" sz="1200"/>
              <a:t>the publication, but only to accompany the article or text it supports in the</a:t>
            </a:r>
            <a:endParaRPr/>
          </a:p>
          <a:p>
            <a:pPr indent="0" lvl="0" marL="0" rtl="0" algn="l">
              <a:spcBef>
                <a:spcPts val="0"/>
              </a:spcBef>
              <a:spcAft>
                <a:spcPts val="0"/>
              </a:spcAft>
              <a:buNone/>
            </a:pPr>
            <a:r>
              <a:rPr lang="en" sz="1200"/>
              <a:t>original print edition.</a:t>
            </a:r>
            <a:endParaRPr/>
          </a:p>
          <a:p>
            <a:pPr indent="0" lvl="0" marL="0" rtl="0" algn="l">
              <a:spcBef>
                <a:spcPts val="0"/>
              </a:spcBef>
              <a:spcAft>
                <a:spcPts val="0"/>
              </a:spcAft>
              <a:buNone/>
            </a:pPr>
            <a:r>
              <a:rPr lang="en" sz="1200"/>
              <a:t>• Unlimited, Nonexclusive: a grant of rights that permits the buyer use of an</a:t>
            </a:r>
            <a:endParaRPr/>
          </a:p>
          <a:p>
            <a:pPr indent="0" lvl="0" marL="0" rtl="0" algn="l">
              <a:spcBef>
                <a:spcPts val="0"/>
              </a:spcBef>
              <a:spcAft>
                <a:spcPts val="0"/>
              </a:spcAft>
              <a:buNone/>
            </a:pPr>
            <a:r>
              <a:rPr lang="en" sz="1200"/>
              <a:t>image or work across all media types and parameters. A nonexclusive grant</a:t>
            </a:r>
            <a:endParaRPr/>
          </a:p>
          <a:p>
            <a:pPr indent="0" lvl="0" marL="0" rtl="0" algn="l">
              <a:spcBef>
                <a:spcPts val="0"/>
              </a:spcBef>
              <a:spcAft>
                <a:spcPts val="0"/>
              </a:spcAft>
              <a:buNone/>
            </a:pPr>
            <a:r>
              <a:rPr lang="en" sz="1200"/>
              <a:t>does not prevent the illustrator from granting the same rights to other buyers.</a:t>
            </a:r>
            <a:endParaRPr/>
          </a:p>
          <a:p>
            <a:pPr indent="0" lvl="0" marL="0" rtl="0" algn="l">
              <a:spcBef>
                <a:spcPts val="0"/>
              </a:spcBef>
              <a:spcAft>
                <a:spcPts val="0"/>
              </a:spcAft>
              <a:buNone/>
            </a:pPr>
            <a:r>
              <a:rPr lang="en" sz="1200"/>
              <a:t>Unlimited nonexclusive rights may be broad or specifically limited to a media,</a:t>
            </a:r>
            <a:endParaRPr/>
          </a:p>
          <a:p>
            <a:pPr indent="0" lvl="0" marL="0" rtl="0" algn="l">
              <a:spcBef>
                <a:spcPts val="0"/>
              </a:spcBef>
              <a:spcAft>
                <a:spcPts val="0"/>
              </a:spcAft>
              <a:buNone/>
            </a:pPr>
            <a:r>
              <a:rPr lang="en" sz="1200"/>
              <a:t>industry, territory, or time period.</a:t>
            </a:r>
            <a:endParaRPr/>
          </a:p>
          <a:p>
            <a:pPr indent="0" lvl="0" marL="0" rtl="0" algn="l">
              <a:spcBef>
                <a:spcPts val="0"/>
              </a:spcBef>
              <a:spcAft>
                <a:spcPts val="0"/>
              </a:spcAft>
              <a:buNone/>
            </a:pPr>
            <a:r>
              <a:rPr lang="en" sz="1200"/>
              <a:t>• Unlimited, Exclusive: a grant of rights that permits the buyer use of an image</a:t>
            </a:r>
            <a:endParaRPr/>
          </a:p>
          <a:p>
            <a:pPr indent="0" lvl="0" marL="0" rtl="0" algn="l">
              <a:spcBef>
                <a:spcPts val="0"/>
              </a:spcBef>
              <a:spcAft>
                <a:spcPts val="0"/>
              </a:spcAft>
              <a:buNone/>
            </a:pPr>
            <a:r>
              <a:rPr lang="en" sz="1200"/>
              <a:t>or work across all media types and parameters. An exclusive grant allows the</a:t>
            </a:r>
            <a:endParaRPr/>
          </a:p>
          <a:p>
            <a:pPr indent="0" lvl="0" marL="0" rtl="0" algn="l">
              <a:spcBef>
                <a:spcPts val="0"/>
              </a:spcBef>
              <a:spcAft>
                <a:spcPts val="0"/>
              </a:spcAft>
              <a:buNone/>
            </a:pPr>
            <a:r>
              <a:rPr lang="en" sz="1200"/>
              <a:t>artwork to be used only by the one buyer. Unlimited exclusive rights may be</a:t>
            </a:r>
            <a:endParaRPr/>
          </a:p>
          <a:p>
            <a:pPr indent="0" lvl="0" marL="0" rtl="0" algn="l">
              <a:spcBef>
                <a:spcPts val="0"/>
              </a:spcBef>
              <a:spcAft>
                <a:spcPts val="0"/>
              </a:spcAft>
              <a:buNone/>
            </a:pPr>
            <a:r>
              <a:rPr lang="en" sz="1200"/>
              <a:t>broad or specifically limited to a media, industry, territory, or time period.</a:t>
            </a:r>
            <a:endParaRPr/>
          </a:p>
          <a:p>
            <a:pPr indent="0" lvl="0" marL="0" rtl="0" algn="l">
              <a:spcBef>
                <a:spcPts val="0"/>
              </a:spcBef>
              <a:spcAft>
                <a:spcPts val="0"/>
              </a:spcAft>
              <a:buNone/>
            </a:pPr>
            <a:r>
              <a:rPr lang="en" sz="1200"/>
              <a:t>• Transfer of Copyright: an assignment of copyright ownership in a work from</a:t>
            </a:r>
            <a:endParaRPr/>
          </a:p>
          <a:p>
            <a:pPr indent="0" lvl="0" marL="0" rtl="0" algn="l">
              <a:spcBef>
                <a:spcPts val="0"/>
              </a:spcBef>
              <a:spcAft>
                <a:spcPts val="0"/>
              </a:spcAft>
              <a:buNone/>
            </a:pPr>
            <a:r>
              <a:rPr lang="en" sz="1200"/>
              <a:t>the owner to another party. A valid transfer must be contracted in writing and</a:t>
            </a:r>
            <a:endParaRPr/>
          </a:p>
          <a:p>
            <a:pPr indent="0" lvl="0" marL="0" rtl="0" algn="l">
              <a:spcBef>
                <a:spcPts val="0"/>
              </a:spcBef>
              <a:spcAft>
                <a:spcPts val="0"/>
              </a:spcAft>
              <a:buNone/>
            </a:pPr>
            <a:r>
              <a:rPr lang="en" sz="1200"/>
              <a:t>signed by the owner.</a:t>
            </a:r>
            <a:endParaRPr i="0" sz="1200">
              <a:solidFill>
                <a:srgbClr val="2F2E2E"/>
              </a:solidFill>
            </a:endParaRPr>
          </a:p>
          <a:p>
            <a:pPr indent="0" lvl="0" marL="0" rtl="0" algn="l">
              <a:spcBef>
                <a:spcPts val="0"/>
              </a:spcBef>
              <a:spcAft>
                <a:spcPts val="0"/>
              </a:spcAft>
              <a:buNone/>
            </a:pPr>
            <a:r>
              <a:t/>
            </a:r>
            <a:endParaRPr/>
          </a:p>
        </p:txBody>
      </p:sp>
      <p:sp>
        <p:nvSpPr>
          <p:cNvPr id="1259" name="Google Shape;1259;g142c3499982_2_11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142c3499982_2_1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8" name="Google Shape;1268;g142c3499982_2_11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9" name="Google Shape;1269;g142c3499982_2_11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142c3499982_2_1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8" name="Google Shape;1278;g142c3499982_2_11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9" name="Google Shape;1279;g142c3499982_2_11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142c3499982_2_11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g142c3499982_2_1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42c3499982_2_3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142c3499982_2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42c3499982_2_3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142c3499982_2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42c3499982_2_3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142c3499982_2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42c3499982_2_35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142c3499982_2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42c3499982_2_37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142c3499982_2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5.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4812030" y="3326130"/>
            <a:ext cx="3706328" cy="841651"/>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700"/>
              <a:buFont typeface="Arial"/>
              <a:buNone/>
              <a:defRPr sz="27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4812031" y="4190168"/>
            <a:ext cx="3706328" cy="297495"/>
          </a:xfrm>
          <a:prstGeom prst="rect">
            <a:avLst/>
          </a:prstGeom>
          <a:noFill/>
          <a:ln>
            <a:noFill/>
          </a:ln>
        </p:spPr>
        <p:txBody>
          <a:bodyPr anchorCtr="0" anchor="t" bIns="34275" lIns="68575" spcFirstLastPara="1" rIns="68575" wrap="square" tIns="34275">
            <a:normAutofit/>
          </a:bodyPr>
          <a:lstStyle>
            <a:lvl1pPr lvl="0" algn="l">
              <a:lnSpc>
                <a:spcPct val="100000"/>
              </a:lnSpc>
              <a:spcBef>
                <a:spcPts val="800"/>
              </a:spcBef>
              <a:spcAft>
                <a:spcPts val="0"/>
              </a:spcAft>
              <a:buClr>
                <a:schemeClr val="dk1"/>
              </a:buClr>
              <a:buSzPts val="1200"/>
              <a:buNone/>
              <a:defRPr sz="12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59" name="Google Shape;59;p14"/>
          <p:cNvPicPr preferRelativeResize="0"/>
          <p:nvPr/>
        </p:nvPicPr>
        <p:blipFill rotWithShape="1">
          <a:blip r:embed="rId2">
            <a:alphaModFix/>
          </a:blip>
          <a:srcRect b="-1" l="9358" r="0" t="23650"/>
          <a:stretch/>
        </p:blipFill>
        <p:spPr>
          <a:xfrm>
            <a:off x="0" y="0"/>
            <a:ext cx="7116234" cy="379074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ype="obj">
  <p:cSld name="OBJECT">
    <p:bg>
      <p:bgPr>
        <a:solidFill>
          <a:schemeClr val="dk1"/>
        </a:solidFill>
      </p:bgPr>
    </p:bg>
    <p:spTree>
      <p:nvGrpSpPr>
        <p:cNvPr id="60"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b="23070" l="0" r="28340" t="18301"/>
          <a:stretch/>
        </p:blipFill>
        <p:spPr>
          <a:xfrm>
            <a:off x="4116611" y="0"/>
            <a:ext cx="5027389" cy="5143500"/>
          </a:xfrm>
          <a:prstGeom prst="rect">
            <a:avLst/>
          </a:prstGeom>
          <a:noFill/>
          <a:ln>
            <a:noFill/>
          </a:ln>
        </p:spPr>
      </p:pic>
      <p:sp>
        <p:nvSpPr>
          <p:cNvPr id="62" name="Google Shape;62;p15"/>
          <p:cNvSpPr txBox="1"/>
          <p:nvPr>
            <p:ph type="title"/>
          </p:nvPr>
        </p:nvSpPr>
        <p:spPr>
          <a:xfrm>
            <a:off x="1000124" y="765334"/>
            <a:ext cx="2378869" cy="994172"/>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100"/>
              <a:buFont typeface="Arial"/>
              <a:buNone/>
              <a:defRPr sz="21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5"/>
          <p:cNvSpPr txBox="1"/>
          <p:nvPr>
            <p:ph idx="1" type="body"/>
          </p:nvPr>
        </p:nvSpPr>
        <p:spPr>
          <a:xfrm>
            <a:off x="1000124" y="2193131"/>
            <a:ext cx="2378869" cy="1889522"/>
          </a:xfrm>
          <a:prstGeom prst="rect">
            <a:avLst/>
          </a:prstGeom>
          <a:noFill/>
          <a:ln>
            <a:noFill/>
          </a:ln>
        </p:spPr>
        <p:txBody>
          <a:bodyPr anchorCtr="0" anchor="t" bIns="34275" lIns="68575" spcFirstLastPara="1" rIns="68575" wrap="square" tIns="34275">
            <a:normAutofit/>
          </a:bodyPr>
          <a:lstStyle>
            <a:lvl1pPr indent="-228600" lvl="0" marL="457200" algn="l">
              <a:lnSpc>
                <a:spcPct val="120000"/>
              </a:lnSpc>
              <a:spcBef>
                <a:spcPts val="800"/>
              </a:spcBef>
              <a:spcAft>
                <a:spcPts val="0"/>
              </a:spcAft>
              <a:buClr>
                <a:schemeClr val="lt1"/>
              </a:buClr>
              <a:buSzPts val="1100"/>
              <a:buNone/>
              <a:defRPr sz="1100">
                <a:solidFill>
                  <a:schemeClr val="lt1"/>
                </a:solidFill>
              </a:defRPr>
            </a:lvl1pPr>
            <a:lvl2pPr indent="-228600" lvl="1" marL="914400" algn="l">
              <a:lnSpc>
                <a:spcPct val="120000"/>
              </a:lnSpc>
              <a:spcBef>
                <a:spcPts val="800"/>
              </a:spcBef>
              <a:spcAft>
                <a:spcPts val="0"/>
              </a:spcAft>
              <a:buClr>
                <a:schemeClr val="lt1"/>
              </a:buClr>
              <a:buSzPts val="1100"/>
              <a:buNone/>
              <a:defRPr sz="1100">
                <a:solidFill>
                  <a:schemeClr val="lt1"/>
                </a:solidFill>
              </a:defRPr>
            </a:lvl2pPr>
            <a:lvl3pPr indent="-228600" lvl="2" marL="1371600" algn="l">
              <a:lnSpc>
                <a:spcPct val="120000"/>
              </a:lnSpc>
              <a:spcBef>
                <a:spcPts val="800"/>
              </a:spcBef>
              <a:spcAft>
                <a:spcPts val="0"/>
              </a:spcAft>
              <a:buClr>
                <a:schemeClr val="lt1"/>
              </a:buClr>
              <a:buSzPts val="1100"/>
              <a:buNone/>
              <a:defRPr sz="1100">
                <a:solidFill>
                  <a:schemeClr val="lt1"/>
                </a:solidFill>
              </a:defRPr>
            </a:lvl3pPr>
            <a:lvl4pPr indent="-228600" lvl="3" marL="1828800" algn="l">
              <a:lnSpc>
                <a:spcPct val="120000"/>
              </a:lnSpc>
              <a:spcBef>
                <a:spcPts val="800"/>
              </a:spcBef>
              <a:spcAft>
                <a:spcPts val="0"/>
              </a:spcAft>
              <a:buClr>
                <a:schemeClr val="lt1"/>
              </a:buClr>
              <a:buSzPts val="1100"/>
              <a:buNone/>
              <a:defRPr sz="1100">
                <a:solidFill>
                  <a:schemeClr val="lt1"/>
                </a:solidFill>
              </a:defRPr>
            </a:lvl4pPr>
            <a:lvl5pPr indent="-228600" lvl="4" marL="2286000" algn="l">
              <a:lnSpc>
                <a:spcPct val="120000"/>
              </a:lnSpc>
              <a:spcBef>
                <a:spcPts val="800"/>
              </a:spcBef>
              <a:spcAft>
                <a:spcPts val="0"/>
              </a:spcAft>
              <a:buClr>
                <a:schemeClr val="lt1"/>
              </a:buClr>
              <a:buSzPts val="1100"/>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 name="Google Shape;64;p15"/>
          <p:cNvSpPr txBox="1"/>
          <p:nvPr>
            <p:ph idx="10" type="dt"/>
          </p:nvPr>
        </p:nvSpPr>
        <p:spPr>
          <a:xfrm>
            <a:off x="1000125" y="4767263"/>
            <a:ext cx="73886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5"/>
          <p:cNvSpPr txBox="1"/>
          <p:nvPr>
            <p:ph idx="11" type="ftr"/>
          </p:nvPr>
        </p:nvSpPr>
        <p:spPr>
          <a:xfrm>
            <a:off x="2002414" y="4767262"/>
            <a:ext cx="1862131"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2" type="sldNum"/>
          </p:nvPr>
        </p:nvSpPr>
        <p:spPr>
          <a:xfrm>
            <a:off x="4152229" y="4767263"/>
            <a:ext cx="74066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700" u="none" cap="none" strike="noStrike">
                <a:solidFill>
                  <a:srgbClr val="888888"/>
                </a:solidFill>
                <a:latin typeface="Arial"/>
                <a:ea typeface="Arial"/>
                <a:cs typeface="Arial"/>
                <a:sym typeface="Arial"/>
              </a:defRPr>
            </a:lvl1pPr>
            <a:lvl2pPr indent="0" lvl="1" marL="0" algn="r">
              <a:spcBef>
                <a:spcPts val="0"/>
              </a:spcBef>
              <a:buNone/>
              <a:defRPr b="0" i="0" sz="700" u="none" cap="none" strike="noStrike">
                <a:solidFill>
                  <a:srgbClr val="888888"/>
                </a:solidFill>
                <a:latin typeface="Arial"/>
                <a:ea typeface="Arial"/>
                <a:cs typeface="Arial"/>
                <a:sym typeface="Arial"/>
              </a:defRPr>
            </a:lvl2pPr>
            <a:lvl3pPr indent="0" lvl="2" marL="0" algn="r">
              <a:spcBef>
                <a:spcPts val="0"/>
              </a:spcBef>
              <a:buNone/>
              <a:defRPr b="0" i="0" sz="700" u="none" cap="none" strike="noStrike">
                <a:solidFill>
                  <a:srgbClr val="888888"/>
                </a:solidFill>
                <a:latin typeface="Arial"/>
                <a:ea typeface="Arial"/>
                <a:cs typeface="Arial"/>
                <a:sym typeface="Arial"/>
              </a:defRPr>
            </a:lvl3pPr>
            <a:lvl4pPr indent="0" lvl="3" marL="0" algn="r">
              <a:spcBef>
                <a:spcPts val="0"/>
              </a:spcBef>
              <a:buNone/>
              <a:defRPr b="0" i="0" sz="700" u="none" cap="none" strike="noStrike">
                <a:solidFill>
                  <a:srgbClr val="888888"/>
                </a:solidFill>
                <a:latin typeface="Arial"/>
                <a:ea typeface="Arial"/>
                <a:cs typeface="Arial"/>
                <a:sym typeface="Arial"/>
              </a:defRPr>
            </a:lvl4pPr>
            <a:lvl5pPr indent="0" lvl="4" marL="0" algn="r">
              <a:spcBef>
                <a:spcPts val="0"/>
              </a:spcBef>
              <a:buNone/>
              <a:defRPr b="0" i="0" sz="700" u="none" cap="none" strike="noStrike">
                <a:solidFill>
                  <a:srgbClr val="888888"/>
                </a:solidFill>
                <a:latin typeface="Arial"/>
                <a:ea typeface="Arial"/>
                <a:cs typeface="Arial"/>
                <a:sym typeface="Arial"/>
              </a:defRPr>
            </a:lvl5pPr>
            <a:lvl6pPr indent="0" lvl="5" marL="0" algn="r">
              <a:spcBef>
                <a:spcPts val="0"/>
              </a:spcBef>
              <a:buNone/>
              <a:defRPr b="0" i="0" sz="700" u="none" cap="none" strike="noStrike">
                <a:solidFill>
                  <a:srgbClr val="888888"/>
                </a:solidFill>
                <a:latin typeface="Arial"/>
                <a:ea typeface="Arial"/>
                <a:cs typeface="Arial"/>
                <a:sym typeface="Arial"/>
              </a:defRPr>
            </a:lvl6pPr>
            <a:lvl7pPr indent="0" lvl="6" marL="0" algn="r">
              <a:spcBef>
                <a:spcPts val="0"/>
              </a:spcBef>
              <a:buNone/>
              <a:defRPr b="0" i="0" sz="700" u="none" cap="none" strike="noStrike">
                <a:solidFill>
                  <a:srgbClr val="888888"/>
                </a:solidFill>
                <a:latin typeface="Arial"/>
                <a:ea typeface="Arial"/>
                <a:cs typeface="Arial"/>
                <a:sym typeface="Arial"/>
              </a:defRPr>
            </a:lvl7pPr>
            <a:lvl8pPr indent="0" lvl="7" marL="0" algn="r">
              <a:spcBef>
                <a:spcPts val="0"/>
              </a:spcBef>
              <a:buNone/>
              <a:defRPr b="0" i="0" sz="700" u="none" cap="none" strike="noStrike">
                <a:solidFill>
                  <a:srgbClr val="888888"/>
                </a:solidFill>
                <a:latin typeface="Arial"/>
                <a:ea typeface="Arial"/>
                <a:cs typeface="Arial"/>
                <a:sym typeface="Arial"/>
              </a:defRPr>
            </a:lvl8pPr>
            <a:lvl9pPr indent="0" lvl="8" mar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Column">
  <p:cSld name="Content 3 Column">
    <p:bg>
      <p:bgPr>
        <a:solidFill>
          <a:schemeClr val="lt1"/>
        </a:solidFill>
      </p:bgPr>
    </p:bg>
    <p:spTree>
      <p:nvGrpSpPr>
        <p:cNvPr id="67" name="Shape 67"/>
        <p:cNvGrpSpPr/>
        <p:nvPr/>
      </p:nvGrpSpPr>
      <p:grpSpPr>
        <a:xfrm>
          <a:off x="0" y="0"/>
          <a:ext cx="0" cy="0"/>
          <a:chOff x="0" y="0"/>
          <a:chExt cx="0" cy="0"/>
        </a:xfrm>
      </p:grpSpPr>
      <p:sp>
        <p:nvSpPr>
          <p:cNvPr id="68" name="Google Shape;68;p16"/>
          <p:cNvSpPr txBox="1"/>
          <p:nvPr>
            <p:ph type="title"/>
          </p:nvPr>
        </p:nvSpPr>
        <p:spPr>
          <a:xfrm>
            <a:off x="1131570" y="3117304"/>
            <a:ext cx="2354580" cy="994172"/>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 name="Google Shape;69;p16"/>
          <p:cNvSpPr txBox="1"/>
          <p:nvPr>
            <p:ph idx="1" type="body"/>
          </p:nvPr>
        </p:nvSpPr>
        <p:spPr>
          <a:xfrm>
            <a:off x="4441691" y="1147976"/>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 name="Google Shape;70;p16"/>
          <p:cNvSpPr txBox="1"/>
          <p:nvPr>
            <p:ph idx="2" type="body"/>
          </p:nvPr>
        </p:nvSpPr>
        <p:spPr>
          <a:xfrm>
            <a:off x="4441371" y="1395045"/>
            <a:ext cx="4073978" cy="418462"/>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6"/>
          <p:cNvSpPr txBox="1"/>
          <p:nvPr>
            <p:ph idx="3" type="body"/>
          </p:nvPr>
        </p:nvSpPr>
        <p:spPr>
          <a:xfrm>
            <a:off x="4441691" y="1972823"/>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2" name="Google Shape;72;p16"/>
          <p:cNvSpPr txBox="1"/>
          <p:nvPr>
            <p:ph idx="4" type="body"/>
          </p:nvPr>
        </p:nvSpPr>
        <p:spPr>
          <a:xfrm>
            <a:off x="4441371" y="2219892"/>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3" name="Google Shape;73;p16"/>
          <p:cNvSpPr txBox="1"/>
          <p:nvPr>
            <p:ph idx="5" type="body"/>
          </p:nvPr>
        </p:nvSpPr>
        <p:spPr>
          <a:xfrm>
            <a:off x="4441691" y="2797670"/>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4" name="Google Shape;74;p16"/>
          <p:cNvSpPr txBox="1"/>
          <p:nvPr>
            <p:ph idx="6" type="body"/>
          </p:nvPr>
        </p:nvSpPr>
        <p:spPr>
          <a:xfrm>
            <a:off x="4441371" y="3044739"/>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6"/>
          <p:cNvSpPr txBox="1"/>
          <p:nvPr>
            <p:ph idx="7" type="body"/>
          </p:nvPr>
        </p:nvSpPr>
        <p:spPr>
          <a:xfrm>
            <a:off x="4440080" y="3622518"/>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6" name="Google Shape;76;p16"/>
          <p:cNvSpPr txBox="1"/>
          <p:nvPr>
            <p:ph idx="8" type="body"/>
          </p:nvPr>
        </p:nvSpPr>
        <p:spPr>
          <a:xfrm>
            <a:off x="4439760" y="3869587"/>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6"/>
          <p:cNvSpPr txBox="1"/>
          <p:nvPr>
            <p:ph idx="10" type="dt"/>
          </p:nvPr>
        </p:nvSpPr>
        <p:spPr>
          <a:xfrm>
            <a:off x="4439760" y="4767263"/>
            <a:ext cx="710637"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6"/>
          <p:cNvSpPr txBox="1"/>
          <p:nvPr>
            <p:ph idx="11" type="ftr"/>
          </p:nvPr>
        </p:nvSpPr>
        <p:spPr>
          <a:xfrm>
            <a:off x="5371466" y="4767263"/>
            <a:ext cx="2432957"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6"/>
          <p:cNvSpPr txBox="1"/>
          <p:nvPr>
            <p:ph idx="12" type="sldNum"/>
          </p:nvPr>
        </p:nvSpPr>
        <p:spPr>
          <a:xfrm>
            <a:off x="8025492" y="4767263"/>
            <a:ext cx="48985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700" u="none" cap="none" strike="noStrike">
                <a:solidFill>
                  <a:srgbClr val="888888"/>
                </a:solidFill>
                <a:latin typeface="Arial"/>
                <a:ea typeface="Arial"/>
                <a:cs typeface="Arial"/>
                <a:sym typeface="Arial"/>
              </a:defRPr>
            </a:lvl1pPr>
            <a:lvl2pPr indent="0" lvl="1" marL="0" algn="r">
              <a:spcBef>
                <a:spcPts val="0"/>
              </a:spcBef>
              <a:buNone/>
              <a:defRPr b="0" i="0" sz="700" u="none" cap="none" strike="noStrike">
                <a:solidFill>
                  <a:srgbClr val="888888"/>
                </a:solidFill>
                <a:latin typeface="Arial"/>
                <a:ea typeface="Arial"/>
                <a:cs typeface="Arial"/>
                <a:sym typeface="Arial"/>
              </a:defRPr>
            </a:lvl2pPr>
            <a:lvl3pPr indent="0" lvl="2" marL="0" algn="r">
              <a:spcBef>
                <a:spcPts val="0"/>
              </a:spcBef>
              <a:buNone/>
              <a:defRPr b="0" i="0" sz="700" u="none" cap="none" strike="noStrike">
                <a:solidFill>
                  <a:srgbClr val="888888"/>
                </a:solidFill>
                <a:latin typeface="Arial"/>
                <a:ea typeface="Arial"/>
                <a:cs typeface="Arial"/>
                <a:sym typeface="Arial"/>
              </a:defRPr>
            </a:lvl3pPr>
            <a:lvl4pPr indent="0" lvl="3" marL="0" algn="r">
              <a:spcBef>
                <a:spcPts val="0"/>
              </a:spcBef>
              <a:buNone/>
              <a:defRPr b="0" i="0" sz="700" u="none" cap="none" strike="noStrike">
                <a:solidFill>
                  <a:srgbClr val="888888"/>
                </a:solidFill>
                <a:latin typeface="Arial"/>
                <a:ea typeface="Arial"/>
                <a:cs typeface="Arial"/>
                <a:sym typeface="Arial"/>
              </a:defRPr>
            </a:lvl4pPr>
            <a:lvl5pPr indent="0" lvl="4" marL="0" algn="r">
              <a:spcBef>
                <a:spcPts val="0"/>
              </a:spcBef>
              <a:buNone/>
              <a:defRPr b="0" i="0" sz="700" u="none" cap="none" strike="noStrike">
                <a:solidFill>
                  <a:srgbClr val="888888"/>
                </a:solidFill>
                <a:latin typeface="Arial"/>
                <a:ea typeface="Arial"/>
                <a:cs typeface="Arial"/>
                <a:sym typeface="Arial"/>
              </a:defRPr>
            </a:lvl5pPr>
            <a:lvl6pPr indent="0" lvl="5" marL="0" algn="r">
              <a:spcBef>
                <a:spcPts val="0"/>
              </a:spcBef>
              <a:buNone/>
              <a:defRPr b="0" i="0" sz="700" u="none" cap="none" strike="noStrike">
                <a:solidFill>
                  <a:srgbClr val="888888"/>
                </a:solidFill>
                <a:latin typeface="Arial"/>
                <a:ea typeface="Arial"/>
                <a:cs typeface="Arial"/>
                <a:sym typeface="Arial"/>
              </a:defRPr>
            </a:lvl6pPr>
            <a:lvl7pPr indent="0" lvl="6" marL="0" algn="r">
              <a:spcBef>
                <a:spcPts val="0"/>
              </a:spcBef>
              <a:buNone/>
              <a:defRPr b="0" i="0" sz="700" u="none" cap="none" strike="noStrike">
                <a:solidFill>
                  <a:srgbClr val="888888"/>
                </a:solidFill>
                <a:latin typeface="Arial"/>
                <a:ea typeface="Arial"/>
                <a:cs typeface="Arial"/>
                <a:sym typeface="Arial"/>
              </a:defRPr>
            </a:lvl7pPr>
            <a:lvl8pPr indent="0" lvl="7" marL="0" algn="r">
              <a:spcBef>
                <a:spcPts val="0"/>
              </a:spcBef>
              <a:buNone/>
              <a:defRPr b="0" i="0" sz="700" u="none" cap="none" strike="noStrike">
                <a:solidFill>
                  <a:srgbClr val="888888"/>
                </a:solidFill>
                <a:latin typeface="Arial"/>
                <a:ea typeface="Arial"/>
                <a:cs typeface="Arial"/>
                <a:sym typeface="Arial"/>
              </a:defRPr>
            </a:lvl8pPr>
            <a:lvl9pPr indent="0" lvl="8" mar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0" name="Google Shape;80;p16"/>
          <p:cNvPicPr preferRelativeResize="0"/>
          <p:nvPr/>
        </p:nvPicPr>
        <p:blipFill rotWithShape="1">
          <a:blip r:embed="rId2">
            <a:alphaModFix/>
          </a:blip>
          <a:srcRect b="22673" l="39434" r="0" t="20278"/>
          <a:stretch/>
        </p:blipFill>
        <p:spPr>
          <a:xfrm>
            <a:off x="-3522" y="-1"/>
            <a:ext cx="3672551" cy="328946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bg>
      <p:bgPr>
        <a:solidFill>
          <a:schemeClr val="lt1"/>
        </a:solidFill>
      </p:bgPr>
    </p:bg>
    <p:spTree>
      <p:nvGrpSpPr>
        <p:cNvPr id="81" name="Shape 81"/>
        <p:cNvGrpSpPr/>
        <p:nvPr/>
      </p:nvGrpSpPr>
      <p:grpSpPr>
        <a:xfrm>
          <a:off x="0" y="0"/>
          <a:ext cx="0" cy="0"/>
          <a:chOff x="0" y="0"/>
          <a:chExt cx="0" cy="0"/>
        </a:xfrm>
      </p:grpSpPr>
      <p:sp>
        <p:nvSpPr>
          <p:cNvPr id="82" name="Google Shape;82;p17"/>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100"/>
              <a:buFont typeface="Arial"/>
              <a:buNone/>
              <a:defRPr sz="21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7"/>
          <p:cNvSpPr txBox="1"/>
          <p:nvPr>
            <p:ph idx="1" type="body"/>
          </p:nvPr>
        </p:nvSpPr>
        <p:spPr>
          <a:xfrm>
            <a:off x="932328" y="2082702"/>
            <a:ext cx="2161856"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7"/>
          <p:cNvSpPr txBox="1"/>
          <p:nvPr>
            <p:ph idx="2" type="body"/>
          </p:nvPr>
        </p:nvSpPr>
        <p:spPr>
          <a:xfrm>
            <a:off x="932328" y="2875955"/>
            <a:ext cx="2161856" cy="1498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7"/>
          <p:cNvSpPr txBox="1"/>
          <p:nvPr>
            <p:ph idx="3" type="body"/>
          </p:nvPr>
        </p:nvSpPr>
        <p:spPr>
          <a:xfrm>
            <a:off x="3485749" y="2082702"/>
            <a:ext cx="2172503"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6" name="Google Shape;86;p17"/>
          <p:cNvSpPr txBox="1"/>
          <p:nvPr>
            <p:ph idx="4" type="body"/>
          </p:nvPr>
        </p:nvSpPr>
        <p:spPr>
          <a:xfrm>
            <a:off x="3485749" y="2875955"/>
            <a:ext cx="2172503" cy="1498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87" name="Google Shape;87;p17"/>
          <p:cNvCxnSpPr/>
          <p:nvPr/>
        </p:nvCxnSpPr>
        <p:spPr>
          <a:xfrm flipH="1">
            <a:off x="0" y="0"/>
            <a:ext cx="928688" cy="2328863"/>
          </a:xfrm>
          <a:prstGeom prst="straightConnector1">
            <a:avLst/>
          </a:prstGeom>
          <a:noFill/>
          <a:ln cap="flat" cmpd="sng" w="9525">
            <a:solidFill>
              <a:schemeClr val="dk1"/>
            </a:solidFill>
            <a:prstDash val="solid"/>
            <a:miter lim="800000"/>
            <a:headEnd len="sm" w="sm" type="none"/>
            <a:tailEnd len="sm" w="sm" type="none"/>
          </a:ln>
        </p:spPr>
      </p:cxnSp>
      <p:cxnSp>
        <p:nvCxnSpPr>
          <p:cNvPr id="88" name="Google Shape;88;p17"/>
          <p:cNvCxnSpPr/>
          <p:nvPr/>
        </p:nvCxnSpPr>
        <p:spPr>
          <a:xfrm flipH="1">
            <a:off x="0" y="0"/>
            <a:ext cx="1678782" cy="1857375"/>
          </a:xfrm>
          <a:prstGeom prst="straightConnector1">
            <a:avLst/>
          </a:prstGeom>
          <a:noFill/>
          <a:ln cap="flat" cmpd="sng" w="9525">
            <a:solidFill>
              <a:schemeClr val="dk1"/>
            </a:solidFill>
            <a:prstDash val="solid"/>
            <a:miter lim="800000"/>
            <a:headEnd len="sm" w="sm" type="none"/>
            <a:tailEnd len="sm" w="sm" type="none"/>
          </a:ln>
        </p:spPr>
      </p:cxnSp>
      <p:sp>
        <p:nvSpPr>
          <p:cNvPr id="89" name="Google Shape;89;p17"/>
          <p:cNvSpPr txBox="1"/>
          <p:nvPr>
            <p:ph idx="5" type="body"/>
          </p:nvPr>
        </p:nvSpPr>
        <p:spPr>
          <a:xfrm>
            <a:off x="6049816" y="2082702"/>
            <a:ext cx="2161856"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0" name="Google Shape;90;p17"/>
          <p:cNvSpPr txBox="1"/>
          <p:nvPr>
            <p:ph idx="6" type="body"/>
          </p:nvPr>
        </p:nvSpPr>
        <p:spPr>
          <a:xfrm>
            <a:off x="6049816" y="2875955"/>
            <a:ext cx="2161856" cy="1498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700" u="none" cap="none" strike="noStrike">
                <a:solidFill>
                  <a:srgbClr val="888888"/>
                </a:solidFill>
                <a:latin typeface="Arial"/>
                <a:ea typeface="Arial"/>
                <a:cs typeface="Arial"/>
                <a:sym typeface="Arial"/>
              </a:defRPr>
            </a:lvl1pPr>
            <a:lvl2pPr indent="0" lvl="1" marL="0" algn="r">
              <a:spcBef>
                <a:spcPts val="0"/>
              </a:spcBef>
              <a:buNone/>
              <a:defRPr b="0" i="0" sz="700" u="none" cap="none" strike="noStrike">
                <a:solidFill>
                  <a:srgbClr val="888888"/>
                </a:solidFill>
                <a:latin typeface="Arial"/>
                <a:ea typeface="Arial"/>
                <a:cs typeface="Arial"/>
                <a:sym typeface="Arial"/>
              </a:defRPr>
            </a:lvl2pPr>
            <a:lvl3pPr indent="0" lvl="2" marL="0" algn="r">
              <a:spcBef>
                <a:spcPts val="0"/>
              </a:spcBef>
              <a:buNone/>
              <a:defRPr b="0" i="0" sz="700" u="none" cap="none" strike="noStrike">
                <a:solidFill>
                  <a:srgbClr val="888888"/>
                </a:solidFill>
                <a:latin typeface="Arial"/>
                <a:ea typeface="Arial"/>
                <a:cs typeface="Arial"/>
                <a:sym typeface="Arial"/>
              </a:defRPr>
            </a:lvl3pPr>
            <a:lvl4pPr indent="0" lvl="3" marL="0" algn="r">
              <a:spcBef>
                <a:spcPts val="0"/>
              </a:spcBef>
              <a:buNone/>
              <a:defRPr b="0" i="0" sz="700" u="none" cap="none" strike="noStrike">
                <a:solidFill>
                  <a:srgbClr val="888888"/>
                </a:solidFill>
                <a:latin typeface="Arial"/>
                <a:ea typeface="Arial"/>
                <a:cs typeface="Arial"/>
                <a:sym typeface="Arial"/>
              </a:defRPr>
            </a:lvl4pPr>
            <a:lvl5pPr indent="0" lvl="4" marL="0" algn="r">
              <a:spcBef>
                <a:spcPts val="0"/>
              </a:spcBef>
              <a:buNone/>
              <a:defRPr b="0" i="0" sz="700" u="none" cap="none" strike="noStrike">
                <a:solidFill>
                  <a:srgbClr val="888888"/>
                </a:solidFill>
                <a:latin typeface="Arial"/>
                <a:ea typeface="Arial"/>
                <a:cs typeface="Arial"/>
                <a:sym typeface="Arial"/>
              </a:defRPr>
            </a:lvl5pPr>
            <a:lvl6pPr indent="0" lvl="5" marL="0" algn="r">
              <a:spcBef>
                <a:spcPts val="0"/>
              </a:spcBef>
              <a:buNone/>
              <a:defRPr b="0" i="0" sz="700" u="none" cap="none" strike="noStrike">
                <a:solidFill>
                  <a:srgbClr val="888888"/>
                </a:solidFill>
                <a:latin typeface="Arial"/>
                <a:ea typeface="Arial"/>
                <a:cs typeface="Arial"/>
                <a:sym typeface="Arial"/>
              </a:defRPr>
            </a:lvl6pPr>
            <a:lvl7pPr indent="0" lvl="6" marL="0" algn="r">
              <a:spcBef>
                <a:spcPts val="0"/>
              </a:spcBef>
              <a:buNone/>
              <a:defRPr b="0" i="0" sz="700" u="none" cap="none" strike="noStrike">
                <a:solidFill>
                  <a:srgbClr val="888888"/>
                </a:solidFill>
                <a:latin typeface="Arial"/>
                <a:ea typeface="Arial"/>
                <a:cs typeface="Arial"/>
                <a:sym typeface="Arial"/>
              </a:defRPr>
            </a:lvl7pPr>
            <a:lvl8pPr indent="0" lvl="7" marL="0" algn="r">
              <a:spcBef>
                <a:spcPts val="0"/>
              </a:spcBef>
              <a:buNone/>
              <a:defRPr b="0" i="0" sz="700" u="none" cap="none" strike="noStrike">
                <a:solidFill>
                  <a:srgbClr val="888888"/>
                </a:solidFill>
                <a:latin typeface="Arial"/>
                <a:ea typeface="Arial"/>
                <a:cs typeface="Arial"/>
                <a:sym typeface="Arial"/>
              </a:defRPr>
            </a:lvl8pPr>
            <a:lvl9pPr indent="0" lvl="8" mar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4 People">
  <p:cSld name="Team Slide 4 People">
    <p:bg>
      <p:bgPr>
        <a:solidFill>
          <a:schemeClr val="lt1"/>
        </a:solidFill>
      </p:bgPr>
    </p:bg>
    <p:spTree>
      <p:nvGrpSpPr>
        <p:cNvPr id="94" name="Shape 94"/>
        <p:cNvGrpSpPr/>
        <p:nvPr/>
      </p:nvGrpSpPr>
      <p:grpSpPr>
        <a:xfrm>
          <a:off x="0" y="0"/>
          <a:ext cx="0" cy="0"/>
          <a:chOff x="0" y="0"/>
          <a:chExt cx="0" cy="0"/>
        </a:xfrm>
      </p:grpSpPr>
      <p:sp>
        <p:nvSpPr>
          <p:cNvPr id="95" name="Google Shape;95;p18"/>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18"/>
          <p:cNvSpPr/>
          <p:nvPr>
            <p:ph idx="2" type="pic"/>
          </p:nvPr>
        </p:nvSpPr>
        <p:spPr>
          <a:xfrm>
            <a:off x="1115386" y="2164556"/>
            <a:ext cx="1384133" cy="1384133"/>
          </a:xfrm>
          <a:prstGeom prst="rect">
            <a:avLst/>
          </a:prstGeom>
          <a:solidFill>
            <a:srgbClr val="F2F2F2"/>
          </a:solidFill>
          <a:ln>
            <a:noFill/>
          </a:ln>
        </p:spPr>
      </p:sp>
      <p:sp>
        <p:nvSpPr>
          <p:cNvPr id="97" name="Google Shape;97;p18"/>
          <p:cNvSpPr txBox="1"/>
          <p:nvPr>
            <p:ph idx="1" type="body"/>
          </p:nvPr>
        </p:nvSpPr>
        <p:spPr>
          <a:xfrm>
            <a:off x="983668" y="3813393"/>
            <a:ext cx="1647464"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8" name="Google Shape;98;p18"/>
          <p:cNvSpPr txBox="1"/>
          <p:nvPr>
            <p:ph idx="3" type="body"/>
          </p:nvPr>
        </p:nvSpPr>
        <p:spPr>
          <a:xfrm>
            <a:off x="1115386" y="4098086"/>
            <a:ext cx="1384133"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9" name="Google Shape;99;p18"/>
          <p:cNvSpPr/>
          <p:nvPr>
            <p:ph idx="4" type="pic"/>
          </p:nvPr>
        </p:nvSpPr>
        <p:spPr>
          <a:xfrm>
            <a:off x="2877685" y="2164556"/>
            <a:ext cx="1384133" cy="1384133"/>
          </a:xfrm>
          <a:prstGeom prst="rect">
            <a:avLst/>
          </a:prstGeom>
          <a:solidFill>
            <a:srgbClr val="F2F2F2"/>
          </a:solidFill>
          <a:ln>
            <a:noFill/>
          </a:ln>
        </p:spPr>
      </p:sp>
      <p:sp>
        <p:nvSpPr>
          <p:cNvPr id="100" name="Google Shape;100;p18"/>
          <p:cNvSpPr txBox="1"/>
          <p:nvPr>
            <p:ph idx="5" type="body"/>
          </p:nvPr>
        </p:nvSpPr>
        <p:spPr>
          <a:xfrm>
            <a:off x="2780705" y="3824405"/>
            <a:ext cx="1608787"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1" name="Google Shape;101;p18"/>
          <p:cNvSpPr txBox="1"/>
          <p:nvPr>
            <p:ph idx="6" type="body"/>
          </p:nvPr>
        </p:nvSpPr>
        <p:spPr>
          <a:xfrm>
            <a:off x="2877685" y="4109097"/>
            <a:ext cx="1391962"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2" name="Google Shape;102;p18"/>
          <p:cNvSpPr/>
          <p:nvPr>
            <p:ph idx="7" type="pic"/>
          </p:nvPr>
        </p:nvSpPr>
        <p:spPr>
          <a:xfrm>
            <a:off x="4745684" y="2164556"/>
            <a:ext cx="1384133" cy="1384133"/>
          </a:xfrm>
          <a:prstGeom prst="rect">
            <a:avLst/>
          </a:prstGeom>
          <a:solidFill>
            <a:srgbClr val="F2F2F2"/>
          </a:solidFill>
          <a:ln>
            <a:noFill/>
          </a:ln>
        </p:spPr>
      </p:sp>
      <p:sp>
        <p:nvSpPr>
          <p:cNvPr id="103" name="Google Shape;103;p18"/>
          <p:cNvSpPr txBox="1"/>
          <p:nvPr>
            <p:ph idx="8" type="body"/>
          </p:nvPr>
        </p:nvSpPr>
        <p:spPr>
          <a:xfrm>
            <a:off x="4648703" y="3824405"/>
            <a:ext cx="1599739"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4" name="Google Shape;104;p18"/>
          <p:cNvSpPr txBox="1"/>
          <p:nvPr>
            <p:ph idx="9" type="body"/>
          </p:nvPr>
        </p:nvSpPr>
        <p:spPr>
          <a:xfrm>
            <a:off x="4745683" y="4109097"/>
            <a:ext cx="1384133"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5" name="Google Shape;105;p18"/>
          <p:cNvSpPr/>
          <p:nvPr>
            <p:ph idx="13" type="pic"/>
          </p:nvPr>
        </p:nvSpPr>
        <p:spPr>
          <a:xfrm>
            <a:off x="6560594" y="2164556"/>
            <a:ext cx="1384133" cy="1384133"/>
          </a:xfrm>
          <a:prstGeom prst="rect">
            <a:avLst/>
          </a:prstGeom>
          <a:solidFill>
            <a:srgbClr val="F2F2F2"/>
          </a:solidFill>
          <a:ln>
            <a:noFill/>
          </a:ln>
        </p:spPr>
      </p:sp>
      <p:sp>
        <p:nvSpPr>
          <p:cNvPr id="106" name="Google Shape;106;p18"/>
          <p:cNvSpPr txBox="1"/>
          <p:nvPr>
            <p:ph idx="14" type="body"/>
          </p:nvPr>
        </p:nvSpPr>
        <p:spPr>
          <a:xfrm>
            <a:off x="6463614" y="3813393"/>
            <a:ext cx="1599738"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07" name="Google Shape;107;p18"/>
          <p:cNvSpPr txBox="1"/>
          <p:nvPr>
            <p:ph idx="15" type="body"/>
          </p:nvPr>
        </p:nvSpPr>
        <p:spPr>
          <a:xfrm>
            <a:off x="6560594" y="4098086"/>
            <a:ext cx="1384132"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cxnSp>
        <p:nvCxnSpPr>
          <p:cNvPr id="108" name="Google Shape;108;p18"/>
          <p:cNvCxnSpPr/>
          <p:nvPr/>
        </p:nvCxnSpPr>
        <p:spPr>
          <a:xfrm rot="10800000">
            <a:off x="5500688" y="0"/>
            <a:ext cx="3643313" cy="571500"/>
          </a:xfrm>
          <a:prstGeom prst="straightConnector1">
            <a:avLst/>
          </a:prstGeom>
          <a:noFill/>
          <a:ln cap="flat" cmpd="sng" w="9525">
            <a:solidFill>
              <a:schemeClr val="dk1"/>
            </a:solidFill>
            <a:prstDash val="solid"/>
            <a:miter lim="800000"/>
            <a:headEnd len="sm" w="sm" type="none"/>
            <a:tailEnd len="sm" w="sm" type="none"/>
          </a:ln>
        </p:spPr>
      </p:cxnSp>
      <p:cxnSp>
        <p:nvCxnSpPr>
          <p:cNvPr id="109" name="Google Shape;109;p18"/>
          <p:cNvCxnSpPr/>
          <p:nvPr/>
        </p:nvCxnSpPr>
        <p:spPr>
          <a:xfrm>
            <a:off x="8615363" y="0"/>
            <a:ext cx="528638" cy="1293019"/>
          </a:xfrm>
          <a:prstGeom prst="straightConnector1">
            <a:avLst/>
          </a:prstGeom>
          <a:noFill/>
          <a:ln cap="flat" cmpd="sng" w="9525">
            <a:solidFill>
              <a:schemeClr val="dk1"/>
            </a:solidFill>
            <a:prstDash val="solid"/>
            <a:miter lim="800000"/>
            <a:headEnd len="sm" w="sm" type="none"/>
            <a:tailEnd len="sm" w="sm" type="none"/>
          </a:ln>
        </p:spPr>
      </p:cxnSp>
      <p:sp>
        <p:nvSpPr>
          <p:cNvPr id="110" name="Google Shape;110;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700" u="none" cap="none" strike="noStrike">
                <a:solidFill>
                  <a:srgbClr val="888888"/>
                </a:solidFill>
                <a:latin typeface="Arial"/>
                <a:ea typeface="Arial"/>
                <a:cs typeface="Arial"/>
                <a:sym typeface="Arial"/>
              </a:defRPr>
            </a:lvl1pPr>
            <a:lvl2pPr indent="0" lvl="1" marL="0" algn="r">
              <a:spcBef>
                <a:spcPts val="0"/>
              </a:spcBef>
              <a:buNone/>
              <a:defRPr b="0" i="0" sz="700" u="none" cap="none" strike="noStrike">
                <a:solidFill>
                  <a:srgbClr val="888888"/>
                </a:solidFill>
                <a:latin typeface="Arial"/>
                <a:ea typeface="Arial"/>
                <a:cs typeface="Arial"/>
                <a:sym typeface="Arial"/>
              </a:defRPr>
            </a:lvl2pPr>
            <a:lvl3pPr indent="0" lvl="2" marL="0" algn="r">
              <a:spcBef>
                <a:spcPts val="0"/>
              </a:spcBef>
              <a:buNone/>
              <a:defRPr b="0" i="0" sz="700" u="none" cap="none" strike="noStrike">
                <a:solidFill>
                  <a:srgbClr val="888888"/>
                </a:solidFill>
                <a:latin typeface="Arial"/>
                <a:ea typeface="Arial"/>
                <a:cs typeface="Arial"/>
                <a:sym typeface="Arial"/>
              </a:defRPr>
            </a:lvl3pPr>
            <a:lvl4pPr indent="0" lvl="3" marL="0" algn="r">
              <a:spcBef>
                <a:spcPts val="0"/>
              </a:spcBef>
              <a:buNone/>
              <a:defRPr b="0" i="0" sz="700" u="none" cap="none" strike="noStrike">
                <a:solidFill>
                  <a:srgbClr val="888888"/>
                </a:solidFill>
                <a:latin typeface="Arial"/>
                <a:ea typeface="Arial"/>
                <a:cs typeface="Arial"/>
                <a:sym typeface="Arial"/>
              </a:defRPr>
            </a:lvl4pPr>
            <a:lvl5pPr indent="0" lvl="4" marL="0" algn="r">
              <a:spcBef>
                <a:spcPts val="0"/>
              </a:spcBef>
              <a:buNone/>
              <a:defRPr b="0" i="0" sz="700" u="none" cap="none" strike="noStrike">
                <a:solidFill>
                  <a:srgbClr val="888888"/>
                </a:solidFill>
                <a:latin typeface="Arial"/>
                <a:ea typeface="Arial"/>
                <a:cs typeface="Arial"/>
                <a:sym typeface="Arial"/>
              </a:defRPr>
            </a:lvl5pPr>
            <a:lvl6pPr indent="0" lvl="5" marL="0" algn="r">
              <a:spcBef>
                <a:spcPts val="0"/>
              </a:spcBef>
              <a:buNone/>
              <a:defRPr b="0" i="0" sz="700" u="none" cap="none" strike="noStrike">
                <a:solidFill>
                  <a:srgbClr val="888888"/>
                </a:solidFill>
                <a:latin typeface="Arial"/>
                <a:ea typeface="Arial"/>
                <a:cs typeface="Arial"/>
                <a:sym typeface="Arial"/>
              </a:defRPr>
            </a:lvl6pPr>
            <a:lvl7pPr indent="0" lvl="6" marL="0" algn="r">
              <a:spcBef>
                <a:spcPts val="0"/>
              </a:spcBef>
              <a:buNone/>
              <a:defRPr b="0" i="0" sz="700" u="none" cap="none" strike="noStrike">
                <a:solidFill>
                  <a:srgbClr val="888888"/>
                </a:solidFill>
                <a:latin typeface="Arial"/>
                <a:ea typeface="Arial"/>
                <a:cs typeface="Arial"/>
                <a:sym typeface="Arial"/>
              </a:defRPr>
            </a:lvl7pPr>
            <a:lvl8pPr indent="0" lvl="7" marL="0" algn="r">
              <a:spcBef>
                <a:spcPts val="0"/>
              </a:spcBef>
              <a:buNone/>
              <a:defRPr b="0" i="0" sz="700" u="none" cap="none" strike="noStrike">
                <a:solidFill>
                  <a:srgbClr val="888888"/>
                </a:solidFill>
                <a:latin typeface="Arial"/>
                <a:ea typeface="Arial"/>
                <a:cs typeface="Arial"/>
                <a:sym typeface="Arial"/>
              </a:defRPr>
            </a:lvl8pPr>
            <a:lvl9pPr indent="0" lvl="8" mar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7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2">
  <p:cSld name="Timeline 2">
    <p:spTree>
      <p:nvGrpSpPr>
        <p:cNvPr id="113" name="Shape 113"/>
        <p:cNvGrpSpPr/>
        <p:nvPr/>
      </p:nvGrpSpPr>
      <p:grpSpPr>
        <a:xfrm>
          <a:off x="0" y="0"/>
          <a:ext cx="0" cy="0"/>
          <a:chOff x="0" y="0"/>
          <a:chExt cx="0" cy="0"/>
        </a:xfrm>
      </p:grpSpPr>
      <p:sp>
        <p:nvSpPr>
          <p:cNvPr id="114" name="Google Shape;114;p19"/>
          <p:cNvSpPr/>
          <p:nvPr/>
        </p:nvSpPr>
        <p:spPr>
          <a:xfrm>
            <a:off x="0" y="2293262"/>
            <a:ext cx="9143999" cy="150764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5" name="Google Shape;115;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19"/>
          <p:cNvSpPr txBox="1"/>
          <p:nvPr>
            <p:ph idx="1" type="body"/>
          </p:nvPr>
        </p:nvSpPr>
        <p:spPr>
          <a:xfrm>
            <a:off x="685799" y="2516034"/>
            <a:ext cx="548640" cy="342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b="1" sz="1100">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7" name="Google Shape;117;p19"/>
          <p:cNvSpPr txBox="1"/>
          <p:nvPr>
            <p:ph idx="2" type="body"/>
          </p:nvPr>
        </p:nvSpPr>
        <p:spPr>
          <a:xfrm>
            <a:off x="147447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19"/>
          <p:cNvSpPr txBox="1"/>
          <p:nvPr>
            <p:ph idx="3" type="body"/>
          </p:nvPr>
        </p:nvSpPr>
        <p:spPr>
          <a:xfrm>
            <a:off x="206541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19"/>
          <p:cNvSpPr txBox="1"/>
          <p:nvPr>
            <p:ph idx="4" type="body"/>
          </p:nvPr>
        </p:nvSpPr>
        <p:spPr>
          <a:xfrm>
            <a:off x="265635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19"/>
          <p:cNvSpPr txBox="1"/>
          <p:nvPr>
            <p:ph idx="5" type="body"/>
          </p:nvPr>
        </p:nvSpPr>
        <p:spPr>
          <a:xfrm>
            <a:off x="324729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1" name="Google Shape;121;p19"/>
          <p:cNvSpPr txBox="1"/>
          <p:nvPr>
            <p:ph idx="6" type="body"/>
          </p:nvPr>
        </p:nvSpPr>
        <p:spPr>
          <a:xfrm>
            <a:off x="383823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19"/>
          <p:cNvSpPr txBox="1"/>
          <p:nvPr>
            <p:ph idx="7" type="body"/>
          </p:nvPr>
        </p:nvSpPr>
        <p:spPr>
          <a:xfrm>
            <a:off x="442917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19"/>
          <p:cNvSpPr txBox="1"/>
          <p:nvPr>
            <p:ph idx="8" type="body"/>
          </p:nvPr>
        </p:nvSpPr>
        <p:spPr>
          <a:xfrm>
            <a:off x="502011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19"/>
          <p:cNvSpPr txBox="1"/>
          <p:nvPr>
            <p:ph idx="9" type="body"/>
          </p:nvPr>
        </p:nvSpPr>
        <p:spPr>
          <a:xfrm>
            <a:off x="561105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 name="Google Shape;125;p19"/>
          <p:cNvSpPr txBox="1"/>
          <p:nvPr>
            <p:ph idx="13" type="body"/>
          </p:nvPr>
        </p:nvSpPr>
        <p:spPr>
          <a:xfrm>
            <a:off x="620199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19"/>
          <p:cNvSpPr txBox="1"/>
          <p:nvPr>
            <p:ph idx="14" type="body"/>
          </p:nvPr>
        </p:nvSpPr>
        <p:spPr>
          <a:xfrm>
            <a:off x="679293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19"/>
          <p:cNvSpPr txBox="1"/>
          <p:nvPr>
            <p:ph idx="15" type="body"/>
          </p:nvPr>
        </p:nvSpPr>
        <p:spPr>
          <a:xfrm>
            <a:off x="7383870"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19"/>
          <p:cNvSpPr txBox="1"/>
          <p:nvPr>
            <p:ph idx="16" type="body"/>
          </p:nvPr>
        </p:nvSpPr>
        <p:spPr>
          <a:xfrm>
            <a:off x="7974814" y="2626614"/>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9" name="Google Shape;129;p19"/>
          <p:cNvSpPr txBox="1"/>
          <p:nvPr>
            <p:ph idx="17" type="body"/>
          </p:nvPr>
        </p:nvSpPr>
        <p:spPr>
          <a:xfrm>
            <a:off x="685800" y="3219351"/>
            <a:ext cx="548640" cy="3429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b="1" sz="1100">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19"/>
          <p:cNvSpPr txBox="1"/>
          <p:nvPr>
            <p:ph idx="18" type="body"/>
          </p:nvPr>
        </p:nvSpPr>
        <p:spPr>
          <a:xfrm>
            <a:off x="1477436"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19"/>
          <p:cNvSpPr txBox="1"/>
          <p:nvPr>
            <p:ph idx="19" type="body"/>
          </p:nvPr>
        </p:nvSpPr>
        <p:spPr>
          <a:xfrm>
            <a:off x="2068202"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19"/>
          <p:cNvSpPr txBox="1"/>
          <p:nvPr>
            <p:ph idx="20" type="body"/>
          </p:nvPr>
        </p:nvSpPr>
        <p:spPr>
          <a:xfrm>
            <a:off x="2658967"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19"/>
          <p:cNvSpPr txBox="1"/>
          <p:nvPr>
            <p:ph idx="21" type="body"/>
          </p:nvPr>
        </p:nvSpPr>
        <p:spPr>
          <a:xfrm>
            <a:off x="3249732"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19"/>
          <p:cNvSpPr txBox="1"/>
          <p:nvPr>
            <p:ph idx="22" type="body"/>
          </p:nvPr>
        </p:nvSpPr>
        <p:spPr>
          <a:xfrm>
            <a:off x="3840497"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5" name="Google Shape;135;p19"/>
          <p:cNvSpPr txBox="1"/>
          <p:nvPr>
            <p:ph idx="23" type="body"/>
          </p:nvPr>
        </p:nvSpPr>
        <p:spPr>
          <a:xfrm>
            <a:off x="4431263"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 name="Google Shape;136;p19"/>
          <p:cNvSpPr txBox="1"/>
          <p:nvPr>
            <p:ph idx="24" type="body"/>
          </p:nvPr>
        </p:nvSpPr>
        <p:spPr>
          <a:xfrm>
            <a:off x="5022028"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19"/>
          <p:cNvSpPr txBox="1"/>
          <p:nvPr>
            <p:ph idx="25" type="body"/>
          </p:nvPr>
        </p:nvSpPr>
        <p:spPr>
          <a:xfrm>
            <a:off x="5612793"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8" name="Google Shape;138;p19"/>
          <p:cNvSpPr txBox="1"/>
          <p:nvPr>
            <p:ph idx="26" type="body"/>
          </p:nvPr>
        </p:nvSpPr>
        <p:spPr>
          <a:xfrm>
            <a:off x="6203558"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 name="Google Shape;139;p19"/>
          <p:cNvSpPr txBox="1"/>
          <p:nvPr>
            <p:ph idx="27" type="body"/>
          </p:nvPr>
        </p:nvSpPr>
        <p:spPr>
          <a:xfrm>
            <a:off x="6794324"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0" name="Google Shape;140;p19"/>
          <p:cNvSpPr txBox="1"/>
          <p:nvPr>
            <p:ph idx="28" type="body"/>
          </p:nvPr>
        </p:nvSpPr>
        <p:spPr>
          <a:xfrm>
            <a:off x="7385089"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1" name="Google Shape;141;p19"/>
          <p:cNvSpPr txBox="1"/>
          <p:nvPr>
            <p:ph idx="29" type="body"/>
          </p:nvPr>
        </p:nvSpPr>
        <p:spPr>
          <a:xfrm>
            <a:off x="7975854" y="3319272"/>
            <a:ext cx="480060" cy="151332"/>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800"/>
              <a:buNone/>
              <a:defRPr sz="8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2" name="Google Shape;142;p19"/>
          <p:cNvSpPr/>
          <p:nvPr/>
        </p:nvSpPr>
        <p:spPr>
          <a:xfrm>
            <a:off x="697230" y="3026089"/>
            <a:ext cx="7749540" cy="3428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3F3F3F"/>
              </a:solidFill>
              <a:latin typeface="Arial"/>
              <a:ea typeface="Arial"/>
              <a:cs typeface="Arial"/>
              <a:sym typeface="Arial"/>
            </a:endParaRPr>
          </a:p>
        </p:txBody>
      </p:sp>
      <p:sp>
        <p:nvSpPr>
          <p:cNvPr id="143" name="Google Shape;143;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4" name="Google Shape;144;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5" name="Google Shape;145;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700" u="none" cap="none" strike="noStrike">
                <a:solidFill>
                  <a:srgbClr val="888888"/>
                </a:solidFill>
                <a:latin typeface="Arial"/>
                <a:ea typeface="Arial"/>
                <a:cs typeface="Arial"/>
                <a:sym typeface="Arial"/>
              </a:defRPr>
            </a:lvl1pPr>
            <a:lvl2pPr indent="0" lvl="1" marL="0" algn="r">
              <a:spcBef>
                <a:spcPts val="0"/>
              </a:spcBef>
              <a:buNone/>
              <a:defRPr b="0" i="0" sz="700" u="none" cap="none" strike="noStrike">
                <a:solidFill>
                  <a:srgbClr val="888888"/>
                </a:solidFill>
                <a:latin typeface="Arial"/>
                <a:ea typeface="Arial"/>
                <a:cs typeface="Arial"/>
                <a:sym typeface="Arial"/>
              </a:defRPr>
            </a:lvl2pPr>
            <a:lvl3pPr indent="0" lvl="2" marL="0" algn="r">
              <a:spcBef>
                <a:spcPts val="0"/>
              </a:spcBef>
              <a:buNone/>
              <a:defRPr b="0" i="0" sz="700" u="none" cap="none" strike="noStrike">
                <a:solidFill>
                  <a:srgbClr val="888888"/>
                </a:solidFill>
                <a:latin typeface="Arial"/>
                <a:ea typeface="Arial"/>
                <a:cs typeface="Arial"/>
                <a:sym typeface="Arial"/>
              </a:defRPr>
            </a:lvl3pPr>
            <a:lvl4pPr indent="0" lvl="3" marL="0" algn="r">
              <a:spcBef>
                <a:spcPts val="0"/>
              </a:spcBef>
              <a:buNone/>
              <a:defRPr b="0" i="0" sz="700" u="none" cap="none" strike="noStrike">
                <a:solidFill>
                  <a:srgbClr val="888888"/>
                </a:solidFill>
                <a:latin typeface="Arial"/>
                <a:ea typeface="Arial"/>
                <a:cs typeface="Arial"/>
                <a:sym typeface="Arial"/>
              </a:defRPr>
            </a:lvl4pPr>
            <a:lvl5pPr indent="0" lvl="4" marL="0" algn="r">
              <a:spcBef>
                <a:spcPts val="0"/>
              </a:spcBef>
              <a:buNone/>
              <a:defRPr b="0" i="0" sz="700" u="none" cap="none" strike="noStrike">
                <a:solidFill>
                  <a:srgbClr val="888888"/>
                </a:solidFill>
                <a:latin typeface="Arial"/>
                <a:ea typeface="Arial"/>
                <a:cs typeface="Arial"/>
                <a:sym typeface="Arial"/>
              </a:defRPr>
            </a:lvl5pPr>
            <a:lvl6pPr indent="0" lvl="5" marL="0" algn="r">
              <a:spcBef>
                <a:spcPts val="0"/>
              </a:spcBef>
              <a:buNone/>
              <a:defRPr b="0" i="0" sz="700" u="none" cap="none" strike="noStrike">
                <a:solidFill>
                  <a:srgbClr val="888888"/>
                </a:solidFill>
                <a:latin typeface="Arial"/>
                <a:ea typeface="Arial"/>
                <a:cs typeface="Arial"/>
                <a:sym typeface="Arial"/>
              </a:defRPr>
            </a:lvl6pPr>
            <a:lvl7pPr indent="0" lvl="6" marL="0" algn="r">
              <a:spcBef>
                <a:spcPts val="0"/>
              </a:spcBef>
              <a:buNone/>
              <a:defRPr b="0" i="0" sz="700" u="none" cap="none" strike="noStrike">
                <a:solidFill>
                  <a:srgbClr val="888888"/>
                </a:solidFill>
                <a:latin typeface="Arial"/>
                <a:ea typeface="Arial"/>
                <a:cs typeface="Arial"/>
                <a:sym typeface="Arial"/>
              </a:defRPr>
            </a:lvl7pPr>
            <a:lvl8pPr indent="0" lvl="7" marL="0" algn="r">
              <a:spcBef>
                <a:spcPts val="0"/>
              </a:spcBef>
              <a:buNone/>
              <a:defRPr b="0" i="0" sz="700" u="none" cap="none" strike="noStrike">
                <a:solidFill>
                  <a:srgbClr val="888888"/>
                </a:solidFill>
                <a:latin typeface="Arial"/>
                <a:ea typeface="Arial"/>
                <a:cs typeface="Arial"/>
                <a:sym typeface="Arial"/>
              </a:defRPr>
            </a:lvl8pPr>
            <a:lvl9pPr indent="0" lvl="8" mar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 Art">
  <p:cSld name="Smart Art">
    <p:bg>
      <p:bgPr>
        <a:solidFill>
          <a:schemeClr val="lt1"/>
        </a:solidFill>
      </p:bgPr>
    </p:bg>
    <p:spTree>
      <p:nvGrpSpPr>
        <p:cNvPr id="146" name="Shape 146"/>
        <p:cNvGrpSpPr/>
        <p:nvPr/>
      </p:nvGrpSpPr>
      <p:grpSpPr>
        <a:xfrm>
          <a:off x="0" y="0"/>
          <a:ext cx="0" cy="0"/>
          <a:chOff x="0" y="0"/>
          <a:chExt cx="0" cy="0"/>
        </a:xfrm>
      </p:grpSpPr>
      <p:sp>
        <p:nvSpPr>
          <p:cNvPr id="147" name="Google Shape;147;p2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8" name="Google Shape;148;p20"/>
          <p:cNvSpPr/>
          <p:nvPr>
            <p:ph idx="2" type="dgm"/>
          </p:nvPr>
        </p:nvSpPr>
        <p:spPr>
          <a:xfrm>
            <a:off x="628650" y="1604313"/>
            <a:ext cx="7886700" cy="2771504"/>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49" name="Google Shape;149;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0" name="Google Shape;150;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cxnSp>
        <p:nvCxnSpPr>
          <p:cNvPr id="151" name="Google Shape;151;p20"/>
          <p:cNvCxnSpPr/>
          <p:nvPr/>
        </p:nvCxnSpPr>
        <p:spPr>
          <a:xfrm flipH="1" rot="10800000">
            <a:off x="0" y="0"/>
            <a:ext cx="1943100" cy="571500"/>
          </a:xfrm>
          <a:prstGeom prst="straightConnector1">
            <a:avLst/>
          </a:prstGeom>
          <a:noFill/>
          <a:ln cap="flat" cmpd="sng" w="9525">
            <a:solidFill>
              <a:schemeClr val="dk1"/>
            </a:solidFill>
            <a:prstDash val="solid"/>
            <a:miter lim="800000"/>
            <a:headEnd len="sm" w="sm" type="none"/>
            <a:tailEnd len="sm" w="sm" type="none"/>
          </a:ln>
        </p:spPr>
      </p:cxnSp>
      <p:cxnSp>
        <p:nvCxnSpPr>
          <p:cNvPr id="152" name="Google Shape;152;p20"/>
          <p:cNvCxnSpPr/>
          <p:nvPr/>
        </p:nvCxnSpPr>
        <p:spPr>
          <a:xfrm flipH="1">
            <a:off x="0" y="0"/>
            <a:ext cx="528638" cy="770929"/>
          </a:xfrm>
          <a:prstGeom prst="straightConnector1">
            <a:avLst/>
          </a:prstGeom>
          <a:noFill/>
          <a:ln cap="flat" cmpd="sng" w="9525">
            <a:solidFill>
              <a:schemeClr val="dk1"/>
            </a:solidFill>
            <a:prstDash val="solid"/>
            <a:miter lim="800000"/>
            <a:headEnd len="sm" w="sm" type="none"/>
            <a:tailEnd len="sm" w="sm" type="none"/>
          </a:ln>
        </p:spPr>
      </p:cxnSp>
      <p:sp>
        <p:nvSpPr>
          <p:cNvPr id="153" name="Google Shape;153;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700" u="none" cap="none" strike="noStrike">
                <a:solidFill>
                  <a:srgbClr val="888888"/>
                </a:solidFill>
                <a:latin typeface="Arial"/>
                <a:ea typeface="Arial"/>
                <a:cs typeface="Arial"/>
                <a:sym typeface="Arial"/>
              </a:defRPr>
            </a:lvl1pPr>
            <a:lvl2pPr indent="0" lvl="1" marL="0" algn="r">
              <a:spcBef>
                <a:spcPts val="0"/>
              </a:spcBef>
              <a:buNone/>
              <a:defRPr b="0" i="0" sz="700" u="none" cap="none" strike="noStrike">
                <a:solidFill>
                  <a:srgbClr val="888888"/>
                </a:solidFill>
                <a:latin typeface="Arial"/>
                <a:ea typeface="Arial"/>
                <a:cs typeface="Arial"/>
                <a:sym typeface="Arial"/>
              </a:defRPr>
            </a:lvl2pPr>
            <a:lvl3pPr indent="0" lvl="2" marL="0" algn="r">
              <a:spcBef>
                <a:spcPts val="0"/>
              </a:spcBef>
              <a:buNone/>
              <a:defRPr b="0" i="0" sz="700" u="none" cap="none" strike="noStrike">
                <a:solidFill>
                  <a:srgbClr val="888888"/>
                </a:solidFill>
                <a:latin typeface="Arial"/>
                <a:ea typeface="Arial"/>
                <a:cs typeface="Arial"/>
                <a:sym typeface="Arial"/>
              </a:defRPr>
            </a:lvl3pPr>
            <a:lvl4pPr indent="0" lvl="3" marL="0" algn="r">
              <a:spcBef>
                <a:spcPts val="0"/>
              </a:spcBef>
              <a:buNone/>
              <a:defRPr b="0" i="0" sz="700" u="none" cap="none" strike="noStrike">
                <a:solidFill>
                  <a:srgbClr val="888888"/>
                </a:solidFill>
                <a:latin typeface="Arial"/>
                <a:ea typeface="Arial"/>
                <a:cs typeface="Arial"/>
                <a:sym typeface="Arial"/>
              </a:defRPr>
            </a:lvl4pPr>
            <a:lvl5pPr indent="0" lvl="4" marL="0" algn="r">
              <a:spcBef>
                <a:spcPts val="0"/>
              </a:spcBef>
              <a:buNone/>
              <a:defRPr b="0" i="0" sz="700" u="none" cap="none" strike="noStrike">
                <a:solidFill>
                  <a:srgbClr val="888888"/>
                </a:solidFill>
                <a:latin typeface="Arial"/>
                <a:ea typeface="Arial"/>
                <a:cs typeface="Arial"/>
                <a:sym typeface="Arial"/>
              </a:defRPr>
            </a:lvl5pPr>
            <a:lvl6pPr indent="0" lvl="5" marL="0" algn="r">
              <a:spcBef>
                <a:spcPts val="0"/>
              </a:spcBef>
              <a:buNone/>
              <a:defRPr b="0" i="0" sz="700" u="none" cap="none" strike="noStrike">
                <a:solidFill>
                  <a:srgbClr val="888888"/>
                </a:solidFill>
                <a:latin typeface="Arial"/>
                <a:ea typeface="Arial"/>
                <a:cs typeface="Arial"/>
                <a:sym typeface="Arial"/>
              </a:defRPr>
            </a:lvl6pPr>
            <a:lvl7pPr indent="0" lvl="6" marL="0" algn="r">
              <a:spcBef>
                <a:spcPts val="0"/>
              </a:spcBef>
              <a:buNone/>
              <a:defRPr b="0" i="0" sz="700" u="none" cap="none" strike="noStrike">
                <a:solidFill>
                  <a:srgbClr val="888888"/>
                </a:solidFill>
                <a:latin typeface="Arial"/>
                <a:ea typeface="Arial"/>
                <a:cs typeface="Arial"/>
                <a:sym typeface="Arial"/>
              </a:defRPr>
            </a:lvl7pPr>
            <a:lvl8pPr indent="0" lvl="7" marL="0" algn="r">
              <a:spcBef>
                <a:spcPts val="0"/>
              </a:spcBef>
              <a:buNone/>
              <a:defRPr b="0" i="0" sz="700" u="none" cap="none" strike="noStrike">
                <a:solidFill>
                  <a:srgbClr val="888888"/>
                </a:solidFill>
                <a:latin typeface="Arial"/>
                <a:ea typeface="Arial"/>
                <a:cs typeface="Arial"/>
                <a:sym typeface="Arial"/>
              </a:defRPr>
            </a:lvl8pPr>
            <a:lvl9pPr indent="0" lvl="8" mar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TxTwoObj">
  <p:cSld name="TWO_OBJECTS_WITH_TEXT">
    <p:bg>
      <p:bgPr>
        <a:solidFill>
          <a:schemeClr val="accent1"/>
        </a:solidFill>
      </p:bgPr>
    </p:bg>
    <p:spTree>
      <p:nvGrpSpPr>
        <p:cNvPr id="154" name="Shape 154"/>
        <p:cNvGrpSpPr/>
        <p:nvPr/>
      </p:nvGrpSpPr>
      <p:grpSpPr>
        <a:xfrm>
          <a:off x="0" y="0"/>
          <a:ext cx="0" cy="0"/>
          <a:chOff x="0" y="0"/>
          <a:chExt cx="0" cy="0"/>
        </a:xfrm>
      </p:grpSpPr>
      <p:sp>
        <p:nvSpPr>
          <p:cNvPr id="155" name="Google Shape;155;p21"/>
          <p:cNvSpPr txBox="1"/>
          <p:nvPr>
            <p:ph type="title"/>
          </p:nvPr>
        </p:nvSpPr>
        <p:spPr>
          <a:xfrm>
            <a:off x="2200275" y="669133"/>
            <a:ext cx="6316266"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21"/>
          <p:cNvSpPr txBox="1"/>
          <p:nvPr>
            <p:ph idx="1" type="body"/>
          </p:nvPr>
        </p:nvSpPr>
        <p:spPr>
          <a:xfrm>
            <a:off x="2200275" y="2082702"/>
            <a:ext cx="2943225"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500"/>
              <a:buNone/>
              <a:defRPr sz="15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57" name="Google Shape;157;p21"/>
          <p:cNvSpPr txBox="1"/>
          <p:nvPr>
            <p:ph idx="2" type="body"/>
          </p:nvPr>
        </p:nvSpPr>
        <p:spPr>
          <a:xfrm>
            <a:off x="2200275" y="2875955"/>
            <a:ext cx="2943225" cy="1498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8" name="Google Shape;158;p21"/>
          <p:cNvSpPr txBox="1"/>
          <p:nvPr>
            <p:ph idx="3" type="body"/>
          </p:nvPr>
        </p:nvSpPr>
        <p:spPr>
          <a:xfrm>
            <a:off x="5557630" y="2082702"/>
            <a:ext cx="295772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500"/>
              <a:buNone/>
              <a:defRPr sz="15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59" name="Google Shape;159;p21"/>
          <p:cNvSpPr txBox="1"/>
          <p:nvPr>
            <p:ph idx="4" type="body"/>
          </p:nvPr>
        </p:nvSpPr>
        <p:spPr>
          <a:xfrm>
            <a:off x="5557630" y="2875955"/>
            <a:ext cx="2957720" cy="14984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0" name="Google Shape;160;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2" name="Google Shape;162;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700" u="none" cap="none" strike="noStrike">
                <a:solidFill>
                  <a:srgbClr val="888888"/>
                </a:solidFill>
                <a:latin typeface="Arial"/>
                <a:ea typeface="Arial"/>
                <a:cs typeface="Arial"/>
                <a:sym typeface="Arial"/>
              </a:defRPr>
            </a:lvl1pPr>
            <a:lvl2pPr indent="0" lvl="1" marL="0" algn="r">
              <a:spcBef>
                <a:spcPts val="0"/>
              </a:spcBef>
              <a:buNone/>
              <a:defRPr b="0" i="0" sz="700" u="none" cap="none" strike="noStrike">
                <a:solidFill>
                  <a:srgbClr val="888888"/>
                </a:solidFill>
                <a:latin typeface="Arial"/>
                <a:ea typeface="Arial"/>
                <a:cs typeface="Arial"/>
                <a:sym typeface="Arial"/>
              </a:defRPr>
            </a:lvl2pPr>
            <a:lvl3pPr indent="0" lvl="2" marL="0" algn="r">
              <a:spcBef>
                <a:spcPts val="0"/>
              </a:spcBef>
              <a:buNone/>
              <a:defRPr b="0" i="0" sz="700" u="none" cap="none" strike="noStrike">
                <a:solidFill>
                  <a:srgbClr val="888888"/>
                </a:solidFill>
                <a:latin typeface="Arial"/>
                <a:ea typeface="Arial"/>
                <a:cs typeface="Arial"/>
                <a:sym typeface="Arial"/>
              </a:defRPr>
            </a:lvl3pPr>
            <a:lvl4pPr indent="0" lvl="3" marL="0" algn="r">
              <a:spcBef>
                <a:spcPts val="0"/>
              </a:spcBef>
              <a:buNone/>
              <a:defRPr b="0" i="0" sz="700" u="none" cap="none" strike="noStrike">
                <a:solidFill>
                  <a:srgbClr val="888888"/>
                </a:solidFill>
                <a:latin typeface="Arial"/>
                <a:ea typeface="Arial"/>
                <a:cs typeface="Arial"/>
                <a:sym typeface="Arial"/>
              </a:defRPr>
            </a:lvl4pPr>
            <a:lvl5pPr indent="0" lvl="4" marL="0" algn="r">
              <a:spcBef>
                <a:spcPts val="0"/>
              </a:spcBef>
              <a:buNone/>
              <a:defRPr b="0" i="0" sz="700" u="none" cap="none" strike="noStrike">
                <a:solidFill>
                  <a:srgbClr val="888888"/>
                </a:solidFill>
                <a:latin typeface="Arial"/>
                <a:ea typeface="Arial"/>
                <a:cs typeface="Arial"/>
                <a:sym typeface="Arial"/>
              </a:defRPr>
            </a:lvl5pPr>
            <a:lvl6pPr indent="0" lvl="5" marL="0" algn="r">
              <a:spcBef>
                <a:spcPts val="0"/>
              </a:spcBef>
              <a:buNone/>
              <a:defRPr b="0" i="0" sz="700" u="none" cap="none" strike="noStrike">
                <a:solidFill>
                  <a:srgbClr val="888888"/>
                </a:solidFill>
                <a:latin typeface="Arial"/>
                <a:ea typeface="Arial"/>
                <a:cs typeface="Arial"/>
                <a:sym typeface="Arial"/>
              </a:defRPr>
            </a:lvl6pPr>
            <a:lvl7pPr indent="0" lvl="6" marL="0" algn="r">
              <a:spcBef>
                <a:spcPts val="0"/>
              </a:spcBef>
              <a:buNone/>
              <a:defRPr b="0" i="0" sz="700" u="none" cap="none" strike="noStrike">
                <a:solidFill>
                  <a:srgbClr val="888888"/>
                </a:solidFill>
                <a:latin typeface="Arial"/>
                <a:ea typeface="Arial"/>
                <a:cs typeface="Arial"/>
                <a:sym typeface="Arial"/>
              </a:defRPr>
            </a:lvl7pPr>
            <a:lvl8pPr indent="0" lvl="7" marL="0" algn="r">
              <a:spcBef>
                <a:spcPts val="0"/>
              </a:spcBef>
              <a:buNone/>
              <a:defRPr b="0" i="0" sz="700" u="none" cap="none" strike="noStrike">
                <a:solidFill>
                  <a:srgbClr val="888888"/>
                </a:solidFill>
                <a:latin typeface="Arial"/>
                <a:ea typeface="Arial"/>
                <a:cs typeface="Arial"/>
                <a:sym typeface="Arial"/>
              </a:defRPr>
            </a:lvl8pPr>
            <a:lvl9pPr indent="0" lvl="8" mar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3" name="Google Shape;163;p21"/>
          <p:cNvPicPr preferRelativeResize="0"/>
          <p:nvPr/>
        </p:nvPicPr>
        <p:blipFill rotWithShape="1">
          <a:blip r:embed="rId2">
            <a:alphaModFix/>
          </a:blip>
          <a:srcRect b="22673" l="39434" r="0" t="20278"/>
          <a:stretch/>
        </p:blipFill>
        <p:spPr>
          <a:xfrm>
            <a:off x="19339" y="0"/>
            <a:ext cx="3276022" cy="293429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164" name="Shape 164"/>
        <p:cNvGrpSpPr/>
        <p:nvPr/>
      </p:nvGrpSpPr>
      <p:grpSpPr>
        <a:xfrm>
          <a:off x="0" y="0"/>
          <a:ext cx="0" cy="0"/>
          <a:chOff x="0" y="0"/>
          <a:chExt cx="0" cy="0"/>
        </a:xfrm>
      </p:grpSpPr>
      <p:sp>
        <p:nvSpPr>
          <p:cNvPr id="165" name="Google Shape;165;p22"/>
          <p:cNvSpPr/>
          <p:nvPr/>
        </p:nvSpPr>
        <p:spPr>
          <a:xfrm>
            <a:off x="1585413" y="0"/>
            <a:ext cx="7558587" cy="5143500"/>
          </a:xfrm>
          <a:custGeom>
            <a:rect b="b" l="l" r="r" t="t"/>
            <a:pathLst>
              <a:path extrusionOk="0" h="6858000" w="10078116">
                <a:moveTo>
                  <a:pt x="3793236" y="6858000"/>
                </a:moveTo>
                <a:lnTo>
                  <a:pt x="0" y="0"/>
                </a:lnTo>
                <a:lnTo>
                  <a:pt x="10078116" y="0"/>
                </a:lnTo>
                <a:lnTo>
                  <a:pt x="10078116" y="6858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6" name="Google Shape;166;p22"/>
          <p:cNvSpPr txBox="1"/>
          <p:nvPr>
            <p:ph type="title"/>
          </p:nvPr>
        </p:nvSpPr>
        <p:spPr>
          <a:xfrm>
            <a:off x="628650" y="4132064"/>
            <a:ext cx="3061607" cy="43934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7" name="Google Shape;167;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solidFill>
                  <a:srgbClr val="89898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22"/>
          <p:cNvSpPr txBox="1"/>
          <p:nvPr>
            <p:ph idx="11" type="ftr"/>
          </p:nvPr>
        </p:nvSpPr>
        <p:spPr>
          <a:xfrm>
            <a:off x="3690257" y="4767263"/>
            <a:ext cx="2767694"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9" name="Google Shape;169;p22"/>
          <p:cNvSpPr txBox="1"/>
          <p:nvPr>
            <p:ph idx="12" type="sldNum"/>
          </p:nvPr>
        </p:nvSpPr>
        <p:spPr>
          <a:xfrm>
            <a:off x="8108156" y="4767263"/>
            <a:ext cx="40719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p:cSld name="Content 2 Column">
    <p:bg>
      <p:bgPr>
        <a:solidFill>
          <a:schemeClr val="dk1"/>
        </a:solidFill>
      </p:bgPr>
    </p:bg>
    <p:spTree>
      <p:nvGrpSpPr>
        <p:cNvPr id="170" name="Shape 170"/>
        <p:cNvGrpSpPr/>
        <p:nvPr/>
      </p:nvGrpSpPr>
      <p:grpSpPr>
        <a:xfrm>
          <a:off x="0" y="0"/>
          <a:ext cx="0" cy="0"/>
          <a:chOff x="0" y="0"/>
          <a:chExt cx="0" cy="0"/>
        </a:xfrm>
      </p:grpSpPr>
      <p:sp>
        <p:nvSpPr>
          <p:cNvPr id="171" name="Google Shape;171;p23"/>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2" name="Google Shape;172;p23"/>
          <p:cNvSpPr txBox="1"/>
          <p:nvPr>
            <p:ph idx="1" type="body"/>
          </p:nvPr>
        </p:nvSpPr>
        <p:spPr>
          <a:xfrm>
            <a:off x="1114425" y="1922342"/>
            <a:ext cx="3023959" cy="273844"/>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 name="Google Shape;173;p23"/>
          <p:cNvSpPr txBox="1"/>
          <p:nvPr>
            <p:ph idx="2" type="body"/>
          </p:nvPr>
        </p:nvSpPr>
        <p:spPr>
          <a:xfrm>
            <a:off x="1114248" y="2302761"/>
            <a:ext cx="3023273" cy="792981"/>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100"/>
              <a:buFont typeface="Arial"/>
              <a:buNone/>
              <a:defRPr sz="1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4" name="Google Shape;174;p23"/>
          <p:cNvSpPr txBox="1"/>
          <p:nvPr>
            <p:ph idx="3" type="body"/>
          </p:nvPr>
        </p:nvSpPr>
        <p:spPr>
          <a:xfrm>
            <a:off x="5004753" y="1922342"/>
            <a:ext cx="3023959" cy="273844"/>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5" name="Google Shape;175;p23"/>
          <p:cNvSpPr txBox="1"/>
          <p:nvPr>
            <p:ph idx="4" type="body"/>
          </p:nvPr>
        </p:nvSpPr>
        <p:spPr>
          <a:xfrm>
            <a:off x="5004857" y="2302761"/>
            <a:ext cx="3023273" cy="792981"/>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100"/>
              <a:buFont typeface="Arial"/>
              <a:buNone/>
              <a:defRPr sz="1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6" name="Google Shape;176;p23"/>
          <p:cNvSpPr txBox="1"/>
          <p:nvPr>
            <p:ph idx="5" type="body"/>
          </p:nvPr>
        </p:nvSpPr>
        <p:spPr>
          <a:xfrm>
            <a:off x="1114424" y="3239573"/>
            <a:ext cx="3023959" cy="273844"/>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7" name="Google Shape;177;p23"/>
          <p:cNvSpPr txBox="1"/>
          <p:nvPr>
            <p:ph idx="6" type="body"/>
          </p:nvPr>
        </p:nvSpPr>
        <p:spPr>
          <a:xfrm>
            <a:off x="1114809" y="3619992"/>
            <a:ext cx="3023273" cy="792981"/>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100"/>
              <a:buFont typeface="Arial"/>
              <a:buNone/>
              <a:defRPr sz="1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p23"/>
          <p:cNvSpPr txBox="1"/>
          <p:nvPr>
            <p:ph idx="7" type="body"/>
          </p:nvPr>
        </p:nvSpPr>
        <p:spPr>
          <a:xfrm>
            <a:off x="5004473" y="3239573"/>
            <a:ext cx="3023959" cy="273844"/>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9" name="Google Shape;179;p23"/>
          <p:cNvSpPr txBox="1"/>
          <p:nvPr>
            <p:ph idx="8" type="body"/>
          </p:nvPr>
        </p:nvSpPr>
        <p:spPr>
          <a:xfrm>
            <a:off x="5004857" y="3619992"/>
            <a:ext cx="3023273" cy="792981"/>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100"/>
              <a:buFont typeface="Arial"/>
              <a:buNone/>
              <a:defRPr sz="1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1" name="Google Shape;181;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2" name="Google Shape;182;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83" name="Google Shape;183;p23"/>
          <p:cNvCxnSpPr/>
          <p:nvPr/>
        </p:nvCxnSpPr>
        <p:spPr>
          <a:xfrm>
            <a:off x="6516291" y="0"/>
            <a:ext cx="2627709" cy="1764718"/>
          </a:xfrm>
          <a:prstGeom prst="straightConnector1">
            <a:avLst/>
          </a:prstGeom>
          <a:noFill/>
          <a:ln cap="flat" cmpd="sng" w="9525">
            <a:solidFill>
              <a:schemeClr val="accent1"/>
            </a:solidFill>
            <a:prstDash val="solid"/>
            <a:miter lim="800000"/>
            <a:headEnd len="sm" w="sm" type="none"/>
            <a:tailEnd len="sm" w="sm" type="none"/>
          </a:ln>
        </p:spPr>
      </p:cxnSp>
      <p:cxnSp>
        <p:nvCxnSpPr>
          <p:cNvPr id="184" name="Google Shape;184;p23"/>
          <p:cNvCxnSpPr/>
          <p:nvPr/>
        </p:nvCxnSpPr>
        <p:spPr>
          <a:xfrm>
            <a:off x="7290707" y="0"/>
            <a:ext cx="1853293" cy="2024274"/>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type="secHead">
  <p:cSld name="SECTION_HEADER">
    <p:bg>
      <p:bgPr>
        <a:solidFill>
          <a:schemeClr val="accent1"/>
        </a:solidFill>
      </p:bgPr>
    </p:bg>
    <p:spTree>
      <p:nvGrpSpPr>
        <p:cNvPr id="185" name="Shape 185"/>
        <p:cNvGrpSpPr/>
        <p:nvPr/>
      </p:nvGrpSpPr>
      <p:grpSpPr>
        <a:xfrm>
          <a:off x="0" y="0"/>
          <a:ext cx="0" cy="0"/>
          <a:chOff x="0" y="0"/>
          <a:chExt cx="0" cy="0"/>
        </a:xfrm>
      </p:grpSpPr>
      <p:sp>
        <p:nvSpPr>
          <p:cNvPr id="186" name="Google Shape;186;p24"/>
          <p:cNvSpPr txBox="1"/>
          <p:nvPr>
            <p:ph type="title"/>
          </p:nvPr>
        </p:nvSpPr>
        <p:spPr>
          <a:xfrm>
            <a:off x="1021556" y="1253729"/>
            <a:ext cx="3833813" cy="903684"/>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7" name="Google Shape;187;p24"/>
          <p:cNvSpPr txBox="1"/>
          <p:nvPr>
            <p:ph idx="1" type="body"/>
          </p:nvPr>
        </p:nvSpPr>
        <p:spPr>
          <a:xfrm>
            <a:off x="1021556" y="2745581"/>
            <a:ext cx="3833813" cy="1144191"/>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None/>
              <a:defRPr sz="1100">
                <a:solidFill>
                  <a:schemeClr val="dk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cxnSp>
        <p:nvCxnSpPr>
          <p:cNvPr id="188" name="Google Shape;188;p24"/>
          <p:cNvCxnSpPr/>
          <p:nvPr/>
        </p:nvCxnSpPr>
        <p:spPr>
          <a:xfrm>
            <a:off x="6822281" y="1122759"/>
            <a:ext cx="2321719" cy="0"/>
          </a:xfrm>
          <a:prstGeom prst="straightConnector1">
            <a:avLst/>
          </a:prstGeom>
          <a:noFill/>
          <a:ln cap="flat" cmpd="sng" w="9525">
            <a:solidFill>
              <a:schemeClr val="dk1"/>
            </a:solidFill>
            <a:prstDash val="solid"/>
            <a:miter lim="800000"/>
            <a:headEnd len="sm" w="sm" type="none"/>
            <a:tailEnd len="sm" w="sm" type="none"/>
          </a:ln>
        </p:spPr>
      </p:cxnSp>
      <p:cxnSp>
        <p:nvCxnSpPr>
          <p:cNvPr id="189" name="Google Shape;189;p24"/>
          <p:cNvCxnSpPr/>
          <p:nvPr/>
        </p:nvCxnSpPr>
        <p:spPr>
          <a:xfrm flipH="1">
            <a:off x="5214938" y="-19051"/>
            <a:ext cx="2843213" cy="5176838"/>
          </a:xfrm>
          <a:prstGeom prst="straightConnector1">
            <a:avLst/>
          </a:prstGeom>
          <a:noFill/>
          <a:ln cap="flat" cmpd="sng" w="9525">
            <a:solidFill>
              <a:schemeClr val="dk1"/>
            </a:solidFill>
            <a:prstDash val="solid"/>
            <a:miter lim="800000"/>
            <a:headEnd len="sm" w="sm" type="none"/>
            <a:tailEnd len="sm" w="sm" type="none"/>
          </a:ln>
        </p:spPr>
      </p:cxnSp>
      <p:sp>
        <p:nvSpPr>
          <p:cNvPr id="190" name="Google Shape;190;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24"/>
          <p:cNvSpPr txBox="1"/>
          <p:nvPr>
            <p:ph idx="11" type="ftr"/>
          </p:nvPr>
        </p:nvSpPr>
        <p:spPr>
          <a:xfrm>
            <a:off x="3381154" y="4767263"/>
            <a:ext cx="18445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Section Break">
    <p:bg>
      <p:bgPr>
        <a:solidFill>
          <a:schemeClr val="dk1"/>
        </a:solidFill>
      </p:bgPr>
    </p:bg>
    <p:spTree>
      <p:nvGrpSpPr>
        <p:cNvPr id="193" name="Shape 193"/>
        <p:cNvGrpSpPr/>
        <p:nvPr/>
      </p:nvGrpSpPr>
      <p:grpSpPr>
        <a:xfrm>
          <a:off x="0" y="0"/>
          <a:ext cx="0" cy="0"/>
          <a:chOff x="0" y="0"/>
          <a:chExt cx="0" cy="0"/>
        </a:xfrm>
      </p:grpSpPr>
      <p:sp>
        <p:nvSpPr>
          <p:cNvPr id="194" name="Google Shape;194;p25"/>
          <p:cNvSpPr txBox="1"/>
          <p:nvPr>
            <p:ph type="ctrTitle"/>
          </p:nvPr>
        </p:nvSpPr>
        <p:spPr>
          <a:xfrm>
            <a:off x="5243513" y="1928426"/>
            <a:ext cx="3134677" cy="1286648"/>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2700"/>
              <a:buFont typeface="Arial"/>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195" name="Google Shape;195;p25"/>
          <p:cNvPicPr preferRelativeResize="0"/>
          <p:nvPr/>
        </p:nvPicPr>
        <p:blipFill rotWithShape="1">
          <a:blip r:embed="rId2">
            <a:alphaModFix/>
          </a:blip>
          <a:srcRect b="0" l="0" r="0" t="0"/>
          <a:stretch/>
        </p:blipFill>
        <p:spPr>
          <a:xfrm>
            <a:off x="0" y="621506"/>
            <a:ext cx="4407694" cy="390048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96" name="Shape 196"/>
        <p:cNvGrpSpPr/>
        <p:nvPr/>
      </p:nvGrpSpPr>
      <p:grpSpPr>
        <a:xfrm>
          <a:off x="0" y="0"/>
          <a:ext cx="0" cy="0"/>
          <a:chOff x="0" y="0"/>
          <a:chExt cx="0" cy="0"/>
        </a:xfrm>
      </p:grpSpPr>
      <p:pic>
        <p:nvPicPr>
          <p:cNvPr id="197" name="Google Shape;197;p26"/>
          <p:cNvPicPr preferRelativeResize="0"/>
          <p:nvPr/>
        </p:nvPicPr>
        <p:blipFill rotWithShape="1">
          <a:blip r:embed="rId2">
            <a:alphaModFix/>
          </a:blip>
          <a:srcRect b="0" l="0" r="0" t="0"/>
          <a:stretch/>
        </p:blipFill>
        <p:spPr>
          <a:xfrm>
            <a:off x="0" y="0"/>
            <a:ext cx="4186237" cy="5143500"/>
          </a:xfrm>
          <a:prstGeom prst="rect">
            <a:avLst/>
          </a:prstGeom>
          <a:noFill/>
          <a:ln>
            <a:noFill/>
          </a:ln>
        </p:spPr>
      </p:pic>
      <p:sp>
        <p:nvSpPr>
          <p:cNvPr id="198" name="Google Shape;198;p26"/>
          <p:cNvSpPr txBox="1"/>
          <p:nvPr>
            <p:ph type="title"/>
          </p:nvPr>
        </p:nvSpPr>
        <p:spPr>
          <a:xfrm>
            <a:off x="4440127" y="864578"/>
            <a:ext cx="4073978" cy="634726"/>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99" name="Google Shape;199;p26"/>
          <p:cNvCxnSpPr/>
          <p:nvPr/>
        </p:nvCxnSpPr>
        <p:spPr>
          <a:xfrm flipH="1" rot="10800000">
            <a:off x="1657350" y="0"/>
            <a:ext cx="1828800" cy="5143500"/>
          </a:xfrm>
          <a:prstGeom prst="straightConnector1">
            <a:avLst/>
          </a:prstGeom>
          <a:noFill/>
          <a:ln cap="flat" cmpd="sng" w="9525">
            <a:solidFill>
              <a:schemeClr val="dk1"/>
            </a:solidFill>
            <a:prstDash val="solid"/>
            <a:miter lim="800000"/>
            <a:headEnd len="sm" w="sm" type="none"/>
            <a:tailEnd len="sm" w="sm" type="none"/>
          </a:ln>
        </p:spPr>
      </p:cxnSp>
      <p:sp>
        <p:nvSpPr>
          <p:cNvPr id="200" name="Google Shape;200;p26"/>
          <p:cNvSpPr txBox="1"/>
          <p:nvPr>
            <p:ph idx="1" type="body"/>
          </p:nvPr>
        </p:nvSpPr>
        <p:spPr>
          <a:xfrm>
            <a:off x="4441691" y="1852136"/>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26"/>
          <p:cNvSpPr txBox="1"/>
          <p:nvPr>
            <p:ph idx="2" type="body"/>
          </p:nvPr>
        </p:nvSpPr>
        <p:spPr>
          <a:xfrm>
            <a:off x="4441371" y="2099205"/>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2" name="Google Shape;202;p26"/>
          <p:cNvSpPr txBox="1"/>
          <p:nvPr>
            <p:ph idx="3" type="body"/>
          </p:nvPr>
        </p:nvSpPr>
        <p:spPr>
          <a:xfrm>
            <a:off x="4441691" y="2676983"/>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3" name="Google Shape;203;p26"/>
          <p:cNvSpPr txBox="1"/>
          <p:nvPr>
            <p:ph idx="4" type="body"/>
          </p:nvPr>
        </p:nvSpPr>
        <p:spPr>
          <a:xfrm>
            <a:off x="4441371" y="2924052"/>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4" name="Google Shape;204;p26"/>
          <p:cNvSpPr txBox="1"/>
          <p:nvPr>
            <p:ph idx="5" type="body"/>
          </p:nvPr>
        </p:nvSpPr>
        <p:spPr>
          <a:xfrm>
            <a:off x="4441691" y="3501830"/>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5" name="Google Shape;205;p26"/>
          <p:cNvSpPr txBox="1"/>
          <p:nvPr>
            <p:ph idx="6" type="body"/>
          </p:nvPr>
        </p:nvSpPr>
        <p:spPr>
          <a:xfrm>
            <a:off x="4441371" y="3748899"/>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6" name="Google Shape;206;p26"/>
          <p:cNvSpPr txBox="1"/>
          <p:nvPr>
            <p:ph idx="10" type="dt"/>
          </p:nvPr>
        </p:nvSpPr>
        <p:spPr>
          <a:xfrm>
            <a:off x="4439760" y="4767263"/>
            <a:ext cx="710637"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7" name="Google Shape;207;p26"/>
          <p:cNvSpPr txBox="1"/>
          <p:nvPr>
            <p:ph idx="11" type="ftr"/>
          </p:nvPr>
        </p:nvSpPr>
        <p:spPr>
          <a:xfrm>
            <a:off x="5371466" y="4767263"/>
            <a:ext cx="2432957"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 name="Google Shape;208;p26"/>
          <p:cNvSpPr txBox="1"/>
          <p:nvPr>
            <p:ph idx="12" type="sldNum"/>
          </p:nvPr>
        </p:nvSpPr>
        <p:spPr>
          <a:xfrm>
            <a:off x="8025492" y="4767263"/>
            <a:ext cx="489857"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bg>
      <p:bgPr>
        <a:solidFill>
          <a:schemeClr val="dk1"/>
        </a:solidFill>
      </p:bgPr>
    </p:bg>
    <p:spTree>
      <p:nvGrpSpPr>
        <p:cNvPr id="209" name="Shape 209"/>
        <p:cNvGrpSpPr/>
        <p:nvPr/>
      </p:nvGrpSpPr>
      <p:grpSpPr>
        <a:xfrm>
          <a:off x="0" y="0"/>
          <a:ext cx="0" cy="0"/>
          <a:chOff x="0" y="0"/>
          <a:chExt cx="0" cy="0"/>
        </a:xfrm>
      </p:grpSpPr>
      <p:sp>
        <p:nvSpPr>
          <p:cNvPr id="210" name="Google Shape;210;p27"/>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lt1"/>
              </a:buClr>
              <a:buSzPts val="2100"/>
              <a:buFont typeface="Arial"/>
              <a:buNone/>
              <a:defRPr sz="21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211" name="Google Shape;211;p27"/>
          <p:cNvPicPr preferRelativeResize="0"/>
          <p:nvPr/>
        </p:nvPicPr>
        <p:blipFill rotWithShape="1">
          <a:blip r:embed="rId2">
            <a:alphaModFix/>
          </a:blip>
          <a:srcRect b="0" l="0" r="0" t="0"/>
          <a:stretch/>
        </p:blipFill>
        <p:spPr>
          <a:xfrm>
            <a:off x="1098856" y="1768505"/>
            <a:ext cx="1828800" cy="1514475"/>
          </a:xfrm>
          <a:prstGeom prst="rect">
            <a:avLst/>
          </a:prstGeom>
          <a:noFill/>
          <a:ln>
            <a:noFill/>
          </a:ln>
        </p:spPr>
      </p:pic>
      <p:pic>
        <p:nvPicPr>
          <p:cNvPr id="212" name="Google Shape;212;p27"/>
          <p:cNvPicPr preferRelativeResize="0"/>
          <p:nvPr/>
        </p:nvPicPr>
        <p:blipFill rotWithShape="1">
          <a:blip r:embed="rId3">
            <a:alphaModFix/>
          </a:blip>
          <a:srcRect b="0" l="0" r="0" t="0"/>
          <a:stretch/>
        </p:blipFill>
        <p:spPr>
          <a:xfrm>
            <a:off x="3750469" y="1898878"/>
            <a:ext cx="1643063" cy="1457325"/>
          </a:xfrm>
          <a:prstGeom prst="rect">
            <a:avLst/>
          </a:prstGeom>
          <a:noFill/>
          <a:ln>
            <a:noFill/>
          </a:ln>
        </p:spPr>
      </p:pic>
      <p:pic>
        <p:nvPicPr>
          <p:cNvPr id="213" name="Google Shape;213;p27"/>
          <p:cNvPicPr preferRelativeResize="0"/>
          <p:nvPr/>
        </p:nvPicPr>
        <p:blipFill rotWithShape="1">
          <a:blip r:embed="rId4">
            <a:alphaModFix/>
          </a:blip>
          <a:srcRect b="0" l="0" r="0" t="0"/>
          <a:stretch/>
        </p:blipFill>
        <p:spPr>
          <a:xfrm>
            <a:off x="6259206" y="1815792"/>
            <a:ext cx="1743075" cy="1543050"/>
          </a:xfrm>
          <a:prstGeom prst="rect">
            <a:avLst/>
          </a:prstGeom>
          <a:noFill/>
          <a:ln>
            <a:noFill/>
          </a:ln>
        </p:spPr>
      </p:pic>
      <p:sp>
        <p:nvSpPr>
          <p:cNvPr id="214" name="Google Shape;214;p27"/>
          <p:cNvSpPr txBox="1"/>
          <p:nvPr>
            <p:ph idx="1" type="body"/>
          </p:nvPr>
        </p:nvSpPr>
        <p:spPr>
          <a:xfrm>
            <a:off x="1547891" y="2298461"/>
            <a:ext cx="930728" cy="617934"/>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000"/>
              <a:buNone/>
              <a:defRPr sz="30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15" name="Google Shape;215;p27"/>
          <p:cNvSpPr txBox="1"/>
          <p:nvPr>
            <p:ph idx="2" type="body"/>
          </p:nvPr>
        </p:nvSpPr>
        <p:spPr>
          <a:xfrm>
            <a:off x="4106636" y="2298461"/>
            <a:ext cx="930728" cy="617934"/>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000"/>
              <a:buNone/>
              <a:defRPr sz="30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16" name="Google Shape;216;p27"/>
          <p:cNvSpPr txBox="1"/>
          <p:nvPr>
            <p:ph idx="3" type="body"/>
          </p:nvPr>
        </p:nvSpPr>
        <p:spPr>
          <a:xfrm>
            <a:off x="6665381" y="2298461"/>
            <a:ext cx="930728" cy="617934"/>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000"/>
              <a:buNone/>
              <a:defRPr sz="3000" cap="non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17" name="Google Shape;217;p27"/>
          <p:cNvSpPr txBox="1"/>
          <p:nvPr>
            <p:ph idx="4" type="body"/>
          </p:nvPr>
        </p:nvSpPr>
        <p:spPr>
          <a:xfrm>
            <a:off x="847274" y="3618141"/>
            <a:ext cx="2343070" cy="347195"/>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800"/>
              </a:spcBef>
              <a:spcAft>
                <a:spcPts val="0"/>
              </a:spcAft>
              <a:buClr>
                <a:schemeClr val="lt1"/>
              </a:buClr>
              <a:buSzPts val="1500"/>
              <a:buNone/>
              <a:defRPr sz="1500" cap="none">
                <a:solidFill>
                  <a:schemeClr val="lt1"/>
                </a:solidFill>
              </a:defRPr>
            </a:lvl1pPr>
            <a:lvl2pPr indent="-228600" lvl="1" marL="914400" algn="l">
              <a:lnSpc>
                <a:spcPct val="100000"/>
              </a:lnSpc>
              <a:spcBef>
                <a:spcPts val="400"/>
              </a:spcBef>
              <a:spcAft>
                <a:spcPts val="0"/>
              </a:spcAft>
              <a:buClr>
                <a:schemeClr val="lt1"/>
              </a:buClr>
              <a:buSzPts val="1100"/>
              <a:buNone/>
              <a:defRPr sz="1100">
                <a:solidFill>
                  <a:schemeClr val="lt1"/>
                </a:solidFill>
              </a:defRPr>
            </a:lvl2pPr>
            <a:lvl3pPr indent="-228600" lvl="2" marL="1371600" algn="l">
              <a:lnSpc>
                <a:spcPct val="100000"/>
              </a:lnSpc>
              <a:spcBef>
                <a:spcPts val="400"/>
              </a:spcBef>
              <a:spcAft>
                <a:spcPts val="0"/>
              </a:spcAft>
              <a:buClr>
                <a:schemeClr val="lt1"/>
              </a:buClr>
              <a:buSzPts val="1100"/>
              <a:buNone/>
              <a:defRPr sz="1100">
                <a:solidFill>
                  <a:schemeClr val="lt1"/>
                </a:solidFill>
              </a:defRPr>
            </a:lvl3pPr>
            <a:lvl4pPr indent="-228600" lvl="3" marL="1828800" algn="l">
              <a:lnSpc>
                <a:spcPct val="100000"/>
              </a:lnSpc>
              <a:spcBef>
                <a:spcPts val="400"/>
              </a:spcBef>
              <a:spcAft>
                <a:spcPts val="0"/>
              </a:spcAft>
              <a:buClr>
                <a:schemeClr val="lt1"/>
              </a:buClr>
              <a:buSzPts val="1100"/>
              <a:buNone/>
              <a:defRPr sz="1100">
                <a:solidFill>
                  <a:schemeClr val="lt1"/>
                </a:solidFill>
              </a:defRPr>
            </a:lvl4pPr>
            <a:lvl5pPr indent="-228600" lvl="4" marL="2286000" algn="l">
              <a:lnSpc>
                <a:spcPct val="100000"/>
              </a:lnSpc>
              <a:spcBef>
                <a:spcPts val="400"/>
              </a:spcBef>
              <a:spcAft>
                <a:spcPts val="0"/>
              </a:spcAft>
              <a:buClr>
                <a:schemeClr val="lt1"/>
              </a:buClr>
              <a:buSzPts val="1100"/>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8" name="Google Shape;218;p27"/>
          <p:cNvSpPr txBox="1"/>
          <p:nvPr>
            <p:ph idx="5" type="body"/>
          </p:nvPr>
        </p:nvSpPr>
        <p:spPr>
          <a:xfrm>
            <a:off x="847274" y="3960572"/>
            <a:ext cx="2343070" cy="347195"/>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100"/>
              <a:buNone/>
              <a:defRPr sz="1100" cap="none">
                <a:solidFill>
                  <a:schemeClr val="lt1"/>
                </a:solidFill>
              </a:defRPr>
            </a:lvl1pPr>
            <a:lvl2pPr indent="-228600" lvl="1" marL="914400" algn="l">
              <a:lnSpc>
                <a:spcPct val="100000"/>
              </a:lnSpc>
              <a:spcBef>
                <a:spcPts val="400"/>
              </a:spcBef>
              <a:spcAft>
                <a:spcPts val="0"/>
              </a:spcAft>
              <a:buClr>
                <a:schemeClr val="lt1"/>
              </a:buClr>
              <a:buSzPts val="1100"/>
              <a:buNone/>
              <a:defRPr sz="1100">
                <a:solidFill>
                  <a:schemeClr val="lt1"/>
                </a:solidFill>
              </a:defRPr>
            </a:lvl2pPr>
            <a:lvl3pPr indent="-228600" lvl="2" marL="1371600" algn="l">
              <a:lnSpc>
                <a:spcPct val="100000"/>
              </a:lnSpc>
              <a:spcBef>
                <a:spcPts val="400"/>
              </a:spcBef>
              <a:spcAft>
                <a:spcPts val="0"/>
              </a:spcAft>
              <a:buClr>
                <a:schemeClr val="lt1"/>
              </a:buClr>
              <a:buSzPts val="1100"/>
              <a:buNone/>
              <a:defRPr sz="1100">
                <a:solidFill>
                  <a:schemeClr val="lt1"/>
                </a:solidFill>
              </a:defRPr>
            </a:lvl3pPr>
            <a:lvl4pPr indent="-228600" lvl="3" marL="1828800" algn="l">
              <a:lnSpc>
                <a:spcPct val="100000"/>
              </a:lnSpc>
              <a:spcBef>
                <a:spcPts val="400"/>
              </a:spcBef>
              <a:spcAft>
                <a:spcPts val="0"/>
              </a:spcAft>
              <a:buClr>
                <a:schemeClr val="lt1"/>
              </a:buClr>
              <a:buSzPts val="1100"/>
              <a:buNone/>
              <a:defRPr sz="1100">
                <a:solidFill>
                  <a:schemeClr val="lt1"/>
                </a:solidFill>
              </a:defRPr>
            </a:lvl4pPr>
            <a:lvl5pPr indent="-228600" lvl="4" marL="2286000" algn="l">
              <a:lnSpc>
                <a:spcPct val="100000"/>
              </a:lnSpc>
              <a:spcBef>
                <a:spcPts val="400"/>
              </a:spcBef>
              <a:spcAft>
                <a:spcPts val="0"/>
              </a:spcAft>
              <a:buClr>
                <a:schemeClr val="lt1"/>
              </a:buClr>
              <a:buSzPts val="1100"/>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9" name="Google Shape;219;p27"/>
          <p:cNvSpPr txBox="1"/>
          <p:nvPr>
            <p:ph idx="6" type="body"/>
          </p:nvPr>
        </p:nvSpPr>
        <p:spPr>
          <a:xfrm>
            <a:off x="3394696" y="3618141"/>
            <a:ext cx="2354609" cy="347195"/>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500"/>
              <a:buNone/>
              <a:defRPr sz="1500" cap="none">
                <a:solidFill>
                  <a:schemeClr val="lt1"/>
                </a:solidFill>
              </a:defRPr>
            </a:lvl1pPr>
            <a:lvl2pPr indent="-228600" lvl="1" marL="914400" algn="l">
              <a:lnSpc>
                <a:spcPct val="100000"/>
              </a:lnSpc>
              <a:spcBef>
                <a:spcPts val="400"/>
              </a:spcBef>
              <a:spcAft>
                <a:spcPts val="0"/>
              </a:spcAft>
              <a:buClr>
                <a:schemeClr val="lt1"/>
              </a:buClr>
              <a:buSzPts val="1500"/>
              <a:buNone/>
              <a:defRPr sz="1500" cap="none">
                <a:solidFill>
                  <a:schemeClr val="lt1"/>
                </a:solidFill>
              </a:defRPr>
            </a:lvl2pPr>
            <a:lvl3pPr indent="-228600" lvl="2" marL="1371600" algn="l">
              <a:lnSpc>
                <a:spcPct val="100000"/>
              </a:lnSpc>
              <a:spcBef>
                <a:spcPts val="400"/>
              </a:spcBef>
              <a:spcAft>
                <a:spcPts val="0"/>
              </a:spcAft>
              <a:buClr>
                <a:schemeClr val="lt1"/>
              </a:buClr>
              <a:buSzPts val="1100"/>
              <a:buNone/>
              <a:defRPr sz="1100">
                <a:solidFill>
                  <a:schemeClr val="lt1"/>
                </a:solidFill>
              </a:defRPr>
            </a:lvl3pPr>
            <a:lvl4pPr indent="-228600" lvl="3" marL="1828800" algn="l">
              <a:lnSpc>
                <a:spcPct val="100000"/>
              </a:lnSpc>
              <a:spcBef>
                <a:spcPts val="400"/>
              </a:spcBef>
              <a:spcAft>
                <a:spcPts val="0"/>
              </a:spcAft>
              <a:buClr>
                <a:schemeClr val="lt1"/>
              </a:buClr>
              <a:buSzPts val="1100"/>
              <a:buNone/>
              <a:defRPr sz="1100">
                <a:solidFill>
                  <a:schemeClr val="lt1"/>
                </a:solidFill>
              </a:defRPr>
            </a:lvl4pPr>
            <a:lvl5pPr indent="-228600" lvl="4" marL="2286000" algn="l">
              <a:lnSpc>
                <a:spcPct val="100000"/>
              </a:lnSpc>
              <a:spcBef>
                <a:spcPts val="400"/>
              </a:spcBef>
              <a:spcAft>
                <a:spcPts val="0"/>
              </a:spcAft>
              <a:buClr>
                <a:schemeClr val="lt1"/>
              </a:buClr>
              <a:buSzPts val="1100"/>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0" name="Google Shape;220;p27"/>
          <p:cNvSpPr txBox="1"/>
          <p:nvPr>
            <p:ph idx="7" type="body"/>
          </p:nvPr>
        </p:nvSpPr>
        <p:spPr>
          <a:xfrm>
            <a:off x="3394696" y="3960572"/>
            <a:ext cx="2354609" cy="347195"/>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100"/>
              <a:buNone/>
              <a:defRPr sz="1100" cap="none">
                <a:solidFill>
                  <a:schemeClr val="lt1"/>
                </a:solidFill>
              </a:defRPr>
            </a:lvl1pPr>
            <a:lvl2pPr indent="-228600" lvl="1" marL="914400" algn="ctr">
              <a:lnSpc>
                <a:spcPct val="100000"/>
              </a:lnSpc>
              <a:spcBef>
                <a:spcPts val="400"/>
              </a:spcBef>
              <a:spcAft>
                <a:spcPts val="0"/>
              </a:spcAft>
              <a:buClr>
                <a:schemeClr val="lt1"/>
              </a:buClr>
              <a:buSzPts val="1100"/>
              <a:buNone/>
              <a:defRPr sz="1100" cap="none">
                <a:solidFill>
                  <a:schemeClr val="lt1"/>
                </a:solidFill>
              </a:defRPr>
            </a:lvl2pPr>
            <a:lvl3pPr indent="-228600" lvl="2" marL="1371600" algn="l">
              <a:lnSpc>
                <a:spcPct val="100000"/>
              </a:lnSpc>
              <a:spcBef>
                <a:spcPts val="400"/>
              </a:spcBef>
              <a:spcAft>
                <a:spcPts val="0"/>
              </a:spcAft>
              <a:buClr>
                <a:schemeClr val="lt1"/>
              </a:buClr>
              <a:buSzPts val="1100"/>
              <a:buNone/>
              <a:defRPr sz="1100">
                <a:solidFill>
                  <a:schemeClr val="lt1"/>
                </a:solidFill>
              </a:defRPr>
            </a:lvl3pPr>
            <a:lvl4pPr indent="-228600" lvl="3" marL="1828800" algn="l">
              <a:lnSpc>
                <a:spcPct val="100000"/>
              </a:lnSpc>
              <a:spcBef>
                <a:spcPts val="400"/>
              </a:spcBef>
              <a:spcAft>
                <a:spcPts val="0"/>
              </a:spcAft>
              <a:buClr>
                <a:schemeClr val="lt1"/>
              </a:buClr>
              <a:buSzPts val="1100"/>
              <a:buNone/>
              <a:defRPr sz="1100">
                <a:solidFill>
                  <a:schemeClr val="lt1"/>
                </a:solidFill>
              </a:defRPr>
            </a:lvl4pPr>
            <a:lvl5pPr indent="-228600" lvl="4" marL="2286000" algn="l">
              <a:lnSpc>
                <a:spcPct val="100000"/>
              </a:lnSpc>
              <a:spcBef>
                <a:spcPts val="400"/>
              </a:spcBef>
              <a:spcAft>
                <a:spcPts val="0"/>
              </a:spcAft>
              <a:buClr>
                <a:schemeClr val="lt1"/>
              </a:buClr>
              <a:buSzPts val="1100"/>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27"/>
          <p:cNvSpPr txBox="1"/>
          <p:nvPr>
            <p:ph idx="8" type="body"/>
          </p:nvPr>
        </p:nvSpPr>
        <p:spPr>
          <a:xfrm>
            <a:off x="5953658" y="3618141"/>
            <a:ext cx="2343070" cy="347195"/>
          </a:xfrm>
          <a:prstGeom prst="rect">
            <a:avLst/>
          </a:prstGeom>
          <a:noFill/>
          <a:ln>
            <a:noFill/>
          </a:ln>
        </p:spPr>
        <p:txBody>
          <a:bodyPr anchorCtr="0" anchor="t" bIns="34275" lIns="68575" spcFirstLastPara="1" rIns="68575" wrap="square" tIns="34275">
            <a:noAutofit/>
          </a:bodyPr>
          <a:lstStyle>
            <a:lvl1pPr indent="-228600" lvl="0" marL="457200" algn="ctr">
              <a:lnSpc>
                <a:spcPct val="100000"/>
              </a:lnSpc>
              <a:spcBef>
                <a:spcPts val="800"/>
              </a:spcBef>
              <a:spcAft>
                <a:spcPts val="0"/>
              </a:spcAft>
              <a:buClr>
                <a:schemeClr val="lt1"/>
              </a:buClr>
              <a:buSzPts val="1500"/>
              <a:buNone/>
              <a:defRPr sz="1500" cap="none">
                <a:solidFill>
                  <a:schemeClr val="lt1"/>
                </a:solidFill>
              </a:defRPr>
            </a:lvl1pPr>
            <a:lvl2pPr indent="-228600" lvl="1" marL="914400" algn="l">
              <a:lnSpc>
                <a:spcPct val="100000"/>
              </a:lnSpc>
              <a:spcBef>
                <a:spcPts val="400"/>
              </a:spcBef>
              <a:spcAft>
                <a:spcPts val="0"/>
              </a:spcAft>
              <a:buClr>
                <a:schemeClr val="lt1"/>
              </a:buClr>
              <a:buSzPts val="1100"/>
              <a:buNone/>
              <a:defRPr sz="1100">
                <a:solidFill>
                  <a:schemeClr val="lt1"/>
                </a:solidFill>
              </a:defRPr>
            </a:lvl2pPr>
            <a:lvl3pPr indent="-228600" lvl="2" marL="1371600" algn="l">
              <a:lnSpc>
                <a:spcPct val="100000"/>
              </a:lnSpc>
              <a:spcBef>
                <a:spcPts val="400"/>
              </a:spcBef>
              <a:spcAft>
                <a:spcPts val="0"/>
              </a:spcAft>
              <a:buClr>
                <a:schemeClr val="lt1"/>
              </a:buClr>
              <a:buSzPts val="1100"/>
              <a:buNone/>
              <a:defRPr sz="1100">
                <a:solidFill>
                  <a:schemeClr val="lt1"/>
                </a:solidFill>
              </a:defRPr>
            </a:lvl3pPr>
            <a:lvl4pPr indent="-228600" lvl="3" marL="1828800" algn="l">
              <a:lnSpc>
                <a:spcPct val="100000"/>
              </a:lnSpc>
              <a:spcBef>
                <a:spcPts val="400"/>
              </a:spcBef>
              <a:spcAft>
                <a:spcPts val="0"/>
              </a:spcAft>
              <a:buClr>
                <a:schemeClr val="lt1"/>
              </a:buClr>
              <a:buSzPts val="1100"/>
              <a:buNone/>
              <a:defRPr sz="1100">
                <a:solidFill>
                  <a:schemeClr val="lt1"/>
                </a:solidFill>
              </a:defRPr>
            </a:lvl4pPr>
            <a:lvl5pPr indent="-228600" lvl="4" marL="2286000" algn="l">
              <a:lnSpc>
                <a:spcPct val="100000"/>
              </a:lnSpc>
              <a:spcBef>
                <a:spcPts val="400"/>
              </a:spcBef>
              <a:spcAft>
                <a:spcPts val="0"/>
              </a:spcAft>
              <a:buClr>
                <a:schemeClr val="lt1"/>
              </a:buClr>
              <a:buSzPts val="1100"/>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p27"/>
          <p:cNvSpPr txBox="1"/>
          <p:nvPr>
            <p:ph idx="9" type="body"/>
          </p:nvPr>
        </p:nvSpPr>
        <p:spPr>
          <a:xfrm>
            <a:off x="5953658" y="3960572"/>
            <a:ext cx="2343070" cy="347195"/>
          </a:xfrm>
          <a:prstGeom prst="rect">
            <a:avLst/>
          </a:prstGeom>
          <a:noFill/>
          <a:ln>
            <a:noFill/>
          </a:ln>
        </p:spPr>
        <p:txBody>
          <a:bodyPr anchorCtr="0" anchor="t" bIns="34275" lIns="68575" spcFirstLastPara="1" rIns="68575" wrap="square" tIns="34275">
            <a:normAutofit/>
          </a:bodyPr>
          <a:lstStyle>
            <a:lvl1pPr indent="-228600" lvl="0" marL="457200" algn="ctr">
              <a:lnSpc>
                <a:spcPct val="100000"/>
              </a:lnSpc>
              <a:spcBef>
                <a:spcPts val="800"/>
              </a:spcBef>
              <a:spcAft>
                <a:spcPts val="0"/>
              </a:spcAft>
              <a:buClr>
                <a:schemeClr val="lt1"/>
              </a:buClr>
              <a:buSzPts val="1100"/>
              <a:buNone/>
              <a:defRPr sz="1100" cap="none">
                <a:solidFill>
                  <a:schemeClr val="lt1"/>
                </a:solidFill>
              </a:defRPr>
            </a:lvl1pPr>
            <a:lvl2pPr indent="-228600" lvl="1" marL="914400" algn="l">
              <a:lnSpc>
                <a:spcPct val="100000"/>
              </a:lnSpc>
              <a:spcBef>
                <a:spcPts val="400"/>
              </a:spcBef>
              <a:spcAft>
                <a:spcPts val="0"/>
              </a:spcAft>
              <a:buClr>
                <a:schemeClr val="lt1"/>
              </a:buClr>
              <a:buSzPts val="1100"/>
              <a:buNone/>
              <a:defRPr sz="1100">
                <a:solidFill>
                  <a:schemeClr val="lt1"/>
                </a:solidFill>
              </a:defRPr>
            </a:lvl2pPr>
            <a:lvl3pPr indent="-228600" lvl="2" marL="1371600" algn="l">
              <a:lnSpc>
                <a:spcPct val="100000"/>
              </a:lnSpc>
              <a:spcBef>
                <a:spcPts val="400"/>
              </a:spcBef>
              <a:spcAft>
                <a:spcPts val="0"/>
              </a:spcAft>
              <a:buClr>
                <a:schemeClr val="lt1"/>
              </a:buClr>
              <a:buSzPts val="1100"/>
              <a:buNone/>
              <a:defRPr sz="1100">
                <a:solidFill>
                  <a:schemeClr val="lt1"/>
                </a:solidFill>
              </a:defRPr>
            </a:lvl3pPr>
            <a:lvl4pPr indent="-228600" lvl="3" marL="1828800" algn="l">
              <a:lnSpc>
                <a:spcPct val="100000"/>
              </a:lnSpc>
              <a:spcBef>
                <a:spcPts val="400"/>
              </a:spcBef>
              <a:spcAft>
                <a:spcPts val="0"/>
              </a:spcAft>
              <a:buClr>
                <a:schemeClr val="lt1"/>
              </a:buClr>
              <a:buSzPts val="1100"/>
              <a:buNone/>
              <a:defRPr sz="1100">
                <a:solidFill>
                  <a:schemeClr val="lt1"/>
                </a:solidFill>
              </a:defRPr>
            </a:lvl4pPr>
            <a:lvl5pPr indent="-228600" lvl="4" marL="2286000" algn="l">
              <a:lnSpc>
                <a:spcPct val="100000"/>
              </a:lnSpc>
              <a:spcBef>
                <a:spcPts val="400"/>
              </a:spcBef>
              <a:spcAft>
                <a:spcPts val="0"/>
              </a:spcAft>
              <a:buClr>
                <a:schemeClr val="lt1"/>
              </a:buClr>
              <a:buSzPts val="1100"/>
              <a:buNone/>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 name="Google Shape;224;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5" name="Google Shape;225;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26" name="Shape 226"/>
        <p:cNvGrpSpPr/>
        <p:nvPr/>
      </p:nvGrpSpPr>
      <p:grpSpPr>
        <a:xfrm>
          <a:off x="0" y="0"/>
          <a:ext cx="0" cy="0"/>
          <a:chOff x="0" y="0"/>
          <a:chExt cx="0" cy="0"/>
        </a:xfrm>
      </p:grpSpPr>
      <p:pic>
        <p:nvPicPr>
          <p:cNvPr id="227" name="Google Shape;227;p28"/>
          <p:cNvPicPr preferRelativeResize="0"/>
          <p:nvPr/>
        </p:nvPicPr>
        <p:blipFill rotWithShape="1">
          <a:blip r:embed="rId2">
            <a:alphaModFix/>
          </a:blip>
          <a:srcRect b="23070" l="0" r="41824" t="18301"/>
          <a:stretch/>
        </p:blipFill>
        <p:spPr>
          <a:xfrm flipH="1">
            <a:off x="0" y="0"/>
            <a:ext cx="4081416" cy="5143500"/>
          </a:xfrm>
          <a:custGeom>
            <a:rect b="b" l="l" r="r" t="t"/>
            <a:pathLst>
              <a:path extrusionOk="0" h="6858000" w="5441888">
                <a:moveTo>
                  <a:pt x="5441888" y="0"/>
                </a:moveTo>
                <a:lnTo>
                  <a:pt x="0" y="0"/>
                </a:lnTo>
                <a:lnTo>
                  <a:pt x="0" y="6858000"/>
                </a:lnTo>
                <a:lnTo>
                  <a:pt x="5441888" y="6858000"/>
                </a:lnTo>
                <a:close/>
              </a:path>
            </a:pathLst>
          </a:custGeom>
          <a:noFill/>
          <a:ln>
            <a:noFill/>
          </a:ln>
        </p:spPr>
      </p:pic>
      <p:sp>
        <p:nvSpPr>
          <p:cNvPr id="228" name="Google Shape;228;p28"/>
          <p:cNvSpPr txBox="1"/>
          <p:nvPr>
            <p:ph type="title"/>
          </p:nvPr>
        </p:nvSpPr>
        <p:spPr>
          <a:xfrm>
            <a:off x="4440127" y="864578"/>
            <a:ext cx="4073978" cy="634726"/>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9" name="Google Shape;229;p28"/>
          <p:cNvSpPr txBox="1"/>
          <p:nvPr>
            <p:ph idx="1" type="body"/>
          </p:nvPr>
        </p:nvSpPr>
        <p:spPr>
          <a:xfrm>
            <a:off x="4441691" y="1852136"/>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0" name="Google Shape;230;p28"/>
          <p:cNvSpPr txBox="1"/>
          <p:nvPr>
            <p:ph idx="2" type="body"/>
          </p:nvPr>
        </p:nvSpPr>
        <p:spPr>
          <a:xfrm>
            <a:off x="4441371" y="2099205"/>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1" name="Google Shape;231;p28"/>
          <p:cNvSpPr txBox="1"/>
          <p:nvPr>
            <p:ph idx="3" type="body"/>
          </p:nvPr>
        </p:nvSpPr>
        <p:spPr>
          <a:xfrm>
            <a:off x="4441691" y="2676983"/>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28"/>
          <p:cNvSpPr txBox="1"/>
          <p:nvPr>
            <p:ph idx="4" type="body"/>
          </p:nvPr>
        </p:nvSpPr>
        <p:spPr>
          <a:xfrm>
            <a:off x="4441371" y="2924052"/>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3" name="Google Shape;233;p28"/>
          <p:cNvSpPr txBox="1"/>
          <p:nvPr>
            <p:ph idx="5" type="body"/>
          </p:nvPr>
        </p:nvSpPr>
        <p:spPr>
          <a:xfrm>
            <a:off x="4441691" y="3501830"/>
            <a:ext cx="4074903" cy="2738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cap="none">
                <a:solidFill>
                  <a:schemeClr val="dk1"/>
                </a:solidFill>
                <a:latin typeface="Arial"/>
                <a:ea typeface="Arial"/>
                <a:cs typeface="Arial"/>
                <a:sym typeface="Aria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28"/>
          <p:cNvSpPr txBox="1"/>
          <p:nvPr>
            <p:ph idx="6" type="body"/>
          </p:nvPr>
        </p:nvSpPr>
        <p:spPr>
          <a:xfrm>
            <a:off x="4441371" y="3748899"/>
            <a:ext cx="4073978" cy="418463"/>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5" name="Google Shape;235;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6" name="Google Shape;236;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7" name="Google Shape;237;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2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bg>
      <p:bgPr>
        <a:solidFill>
          <a:schemeClr val="accent1"/>
        </a:solidFill>
      </p:bgPr>
    </p:bg>
    <p:spTree>
      <p:nvGrpSpPr>
        <p:cNvPr id="238" name="Shape 238"/>
        <p:cNvGrpSpPr/>
        <p:nvPr/>
      </p:nvGrpSpPr>
      <p:grpSpPr>
        <a:xfrm>
          <a:off x="0" y="0"/>
          <a:ext cx="0" cy="0"/>
          <a:chOff x="0" y="0"/>
          <a:chExt cx="0" cy="0"/>
        </a:xfrm>
      </p:grpSpPr>
      <p:sp>
        <p:nvSpPr>
          <p:cNvPr id="239" name="Google Shape;239;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0" name="Google Shape;240;p29"/>
          <p:cNvSpPr txBox="1"/>
          <p:nvPr>
            <p:ph idx="1" type="body"/>
          </p:nvPr>
        </p:nvSpPr>
        <p:spPr>
          <a:xfrm>
            <a:off x="561562" y="1021454"/>
            <a:ext cx="5074444" cy="37266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400"/>
              <a:buNone/>
              <a:defRPr sz="1400"/>
            </a:lvl1pPr>
            <a:lvl2pPr indent="-228600" lvl="1" marL="914400" algn="l">
              <a:lnSpc>
                <a:spcPct val="90000"/>
              </a:lnSpc>
              <a:spcBef>
                <a:spcPts val="400"/>
              </a:spcBef>
              <a:spcAft>
                <a:spcPts val="0"/>
              </a:spcAft>
              <a:buClr>
                <a:schemeClr val="dk1"/>
              </a:buClr>
              <a:buSzPts val="1400"/>
              <a:buNone/>
              <a:defRPr sz="1400"/>
            </a:lvl2pPr>
            <a:lvl3pPr indent="-228600" lvl="2" marL="1371600" algn="l">
              <a:lnSpc>
                <a:spcPct val="90000"/>
              </a:lnSpc>
              <a:spcBef>
                <a:spcPts val="400"/>
              </a:spcBef>
              <a:spcAft>
                <a:spcPts val="0"/>
              </a:spcAft>
              <a:buClr>
                <a:schemeClr val="dk1"/>
              </a:buClr>
              <a:buSzPts val="1200"/>
              <a:buNone/>
              <a:defRPr sz="1200"/>
            </a:lvl3pPr>
            <a:lvl4pPr indent="-228600" lvl="3" marL="1828800" algn="l">
              <a:lnSpc>
                <a:spcPct val="90000"/>
              </a:lnSpc>
              <a:spcBef>
                <a:spcPts val="400"/>
              </a:spcBef>
              <a:spcAft>
                <a:spcPts val="0"/>
              </a:spcAft>
              <a:buClr>
                <a:schemeClr val="dk1"/>
              </a:buClr>
              <a:buSzPts val="1100"/>
              <a:buNone/>
              <a:defRPr sz="1100"/>
            </a:lvl4pPr>
            <a:lvl5pPr indent="-228600" lvl="4" marL="2286000" algn="l">
              <a:lnSpc>
                <a:spcPct val="9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1" name="Google Shape;241;p29"/>
          <p:cNvSpPr/>
          <p:nvPr>
            <p:ph idx="2" type="chart"/>
          </p:nvPr>
        </p:nvSpPr>
        <p:spPr>
          <a:xfrm>
            <a:off x="628650" y="1714502"/>
            <a:ext cx="4570703" cy="2656607"/>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42" name="Google Shape;242;p29"/>
          <p:cNvSpPr txBox="1"/>
          <p:nvPr>
            <p:ph idx="3" type="body"/>
          </p:nvPr>
        </p:nvSpPr>
        <p:spPr>
          <a:xfrm>
            <a:off x="5893594" y="1713468"/>
            <a:ext cx="2360499" cy="2297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cap="none">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3" name="Google Shape;243;p29"/>
          <p:cNvSpPr txBox="1"/>
          <p:nvPr>
            <p:ph idx="4" type="body"/>
          </p:nvPr>
        </p:nvSpPr>
        <p:spPr>
          <a:xfrm>
            <a:off x="5893594" y="2084785"/>
            <a:ext cx="2361010" cy="2321719"/>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595959"/>
              </a:buClr>
              <a:buSzPts val="900"/>
              <a:buNone/>
              <a:defRPr sz="900">
                <a:solidFill>
                  <a:srgbClr val="595959"/>
                </a:solidFill>
              </a:defRPr>
            </a:lvl1pPr>
            <a:lvl2pPr indent="-228600" lvl="1" marL="914400" algn="l">
              <a:lnSpc>
                <a:spcPct val="90000"/>
              </a:lnSpc>
              <a:spcBef>
                <a:spcPts val="400"/>
              </a:spcBef>
              <a:spcAft>
                <a:spcPts val="0"/>
              </a:spcAft>
              <a:buClr>
                <a:srgbClr val="595959"/>
              </a:buClr>
              <a:buSzPts val="800"/>
              <a:buNone/>
              <a:defRPr sz="800">
                <a:solidFill>
                  <a:srgbClr val="595959"/>
                </a:solidFill>
              </a:defRPr>
            </a:lvl2pPr>
            <a:lvl3pPr indent="-228600" lvl="2" marL="1371600" algn="l">
              <a:lnSpc>
                <a:spcPct val="90000"/>
              </a:lnSpc>
              <a:spcBef>
                <a:spcPts val="400"/>
              </a:spcBef>
              <a:spcAft>
                <a:spcPts val="0"/>
              </a:spcAft>
              <a:buClr>
                <a:srgbClr val="595959"/>
              </a:buClr>
              <a:buSzPts val="800"/>
              <a:buNone/>
              <a:defRPr sz="800">
                <a:solidFill>
                  <a:srgbClr val="595959"/>
                </a:solidFill>
              </a:defRPr>
            </a:lvl3pPr>
            <a:lvl4pPr indent="-228600" lvl="3" marL="1828800" algn="l">
              <a:lnSpc>
                <a:spcPct val="90000"/>
              </a:lnSpc>
              <a:spcBef>
                <a:spcPts val="400"/>
              </a:spcBef>
              <a:spcAft>
                <a:spcPts val="0"/>
              </a:spcAft>
              <a:buClr>
                <a:srgbClr val="595959"/>
              </a:buClr>
              <a:buSzPts val="800"/>
              <a:buNone/>
              <a:defRPr sz="800">
                <a:solidFill>
                  <a:srgbClr val="595959"/>
                </a:solidFill>
              </a:defRPr>
            </a:lvl4pPr>
            <a:lvl5pPr indent="-228600" lvl="4" marL="2286000" algn="l">
              <a:lnSpc>
                <a:spcPct val="90000"/>
              </a:lnSpc>
              <a:spcBef>
                <a:spcPts val="400"/>
              </a:spcBef>
              <a:spcAft>
                <a:spcPts val="0"/>
              </a:spcAft>
              <a:buClr>
                <a:srgbClr val="595959"/>
              </a:buClr>
              <a:buSzPts val="800"/>
              <a:buNone/>
              <a:defRPr sz="800">
                <a:solidFill>
                  <a:srgbClr val="595959"/>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4" name="Google Shape;244;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5" name="Google Shape;245;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 name="Google Shape;246;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8 People">
  <p:cSld name="Team Slide 8 People">
    <p:bg>
      <p:bgPr>
        <a:solidFill>
          <a:schemeClr val="dk1"/>
        </a:solidFill>
      </p:bgPr>
    </p:bg>
    <p:spTree>
      <p:nvGrpSpPr>
        <p:cNvPr id="247" name="Shape 247"/>
        <p:cNvGrpSpPr/>
        <p:nvPr/>
      </p:nvGrpSpPr>
      <p:grpSpPr>
        <a:xfrm>
          <a:off x="0" y="0"/>
          <a:ext cx="0" cy="0"/>
          <a:chOff x="0" y="0"/>
          <a:chExt cx="0" cy="0"/>
        </a:xfrm>
      </p:grpSpPr>
      <p:sp>
        <p:nvSpPr>
          <p:cNvPr id="248" name="Google Shape;248;p30"/>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9" name="Google Shape;249;p30"/>
          <p:cNvSpPr/>
          <p:nvPr>
            <p:ph idx="2" type="pic"/>
          </p:nvPr>
        </p:nvSpPr>
        <p:spPr>
          <a:xfrm>
            <a:off x="1407882" y="1821656"/>
            <a:ext cx="800100" cy="800100"/>
          </a:xfrm>
          <a:prstGeom prst="rect">
            <a:avLst/>
          </a:prstGeom>
          <a:solidFill>
            <a:schemeClr val="lt1"/>
          </a:solidFill>
          <a:ln>
            <a:noFill/>
          </a:ln>
        </p:spPr>
      </p:sp>
      <p:sp>
        <p:nvSpPr>
          <p:cNvPr id="250" name="Google Shape;250;p30"/>
          <p:cNvSpPr txBox="1"/>
          <p:nvPr>
            <p:ph idx="1" type="body"/>
          </p:nvPr>
        </p:nvSpPr>
        <p:spPr>
          <a:xfrm>
            <a:off x="1125126" y="2740784"/>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51" name="Google Shape;251;p30"/>
          <p:cNvSpPr txBox="1"/>
          <p:nvPr>
            <p:ph idx="3" type="body"/>
          </p:nvPr>
        </p:nvSpPr>
        <p:spPr>
          <a:xfrm>
            <a:off x="1042590" y="2836529"/>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52" name="Google Shape;252;p30"/>
          <p:cNvSpPr/>
          <p:nvPr>
            <p:ph idx="4" type="pic"/>
          </p:nvPr>
        </p:nvSpPr>
        <p:spPr>
          <a:xfrm>
            <a:off x="3169703" y="1821656"/>
            <a:ext cx="800100" cy="800100"/>
          </a:xfrm>
          <a:prstGeom prst="rect">
            <a:avLst/>
          </a:prstGeom>
          <a:solidFill>
            <a:schemeClr val="lt1"/>
          </a:solidFill>
          <a:ln>
            <a:noFill/>
          </a:ln>
        </p:spPr>
      </p:sp>
      <p:sp>
        <p:nvSpPr>
          <p:cNvPr id="253" name="Google Shape;253;p30"/>
          <p:cNvSpPr txBox="1"/>
          <p:nvPr>
            <p:ph idx="5" type="body"/>
          </p:nvPr>
        </p:nvSpPr>
        <p:spPr>
          <a:xfrm>
            <a:off x="2886947" y="2751795"/>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54" name="Google Shape;254;p30"/>
          <p:cNvSpPr txBox="1"/>
          <p:nvPr>
            <p:ph idx="6" type="body"/>
          </p:nvPr>
        </p:nvSpPr>
        <p:spPr>
          <a:xfrm>
            <a:off x="2804410" y="2847541"/>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55" name="Google Shape;255;p30"/>
          <p:cNvSpPr/>
          <p:nvPr>
            <p:ph idx="7" type="pic"/>
          </p:nvPr>
        </p:nvSpPr>
        <p:spPr>
          <a:xfrm>
            <a:off x="5037701" y="1821656"/>
            <a:ext cx="800100" cy="800100"/>
          </a:xfrm>
          <a:prstGeom prst="rect">
            <a:avLst/>
          </a:prstGeom>
          <a:solidFill>
            <a:schemeClr val="lt1"/>
          </a:solidFill>
          <a:ln>
            <a:noFill/>
          </a:ln>
        </p:spPr>
      </p:sp>
      <p:sp>
        <p:nvSpPr>
          <p:cNvPr id="256" name="Google Shape;256;p30"/>
          <p:cNvSpPr txBox="1"/>
          <p:nvPr>
            <p:ph idx="8" type="body"/>
          </p:nvPr>
        </p:nvSpPr>
        <p:spPr>
          <a:xfrm>
            <a:off x="4754945" y="2751795"/>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57" name="Google Shape;257;p30"/>
          <p:cNvSpPr txBox="1"/>
          <p:nvPr>
            <p:ph idx="9" type="body"/>
          </p:nvPr>
        </p:nvSpPr>
        <p:spPr>
          <a:xfrm>
            <a:off x="4663472" y="2847541"/>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58" name="Google Shape;258;p30"/>
          <p:cNvSpPr/>
          <p:nvPr>
            <p:ph idx="13" type="pic"/>
          </p:nvPr>
        </p:nvSpPr>
        <p:spPr>
          <a:xfrm>
            <a:off x="6852611" y="1821656"/>
            <a:ext cx="800100" cy="800100"/>
          </a:xfrm>
          <a:prstGeom prst="rect">
            <a:avLst/>
          </a:prstGeom>
          <a:solidFill>
            <a:schemeClr val="lt1"/>
          </a:solidFill>
          <a:ln>
            <a:noFill/>
          </a:ln>
        </p:spPr>
      </p:sp>
      <p:sp>
        <p:nvSpPr>
          <p:cNvPr id="259" name="Google Shape;259;p30"/>
          <p:cNvSpPr txBox="1"/>
          <p:nvPr>
            <p:ph idx="14" type="body"/>
          </p:nvPr>
        </p:nvSpPr>
        <p:spPr>
          <a:xfrm>
            <a:off x="6569855" y="2740784"/>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60" name="Google Shape;260;p30"/>
          <p:cNvSpPr txBox="1"/>
          <p:nvPr>
            <p:ph idx="15" type="body"/>
          </p:nvPr>
        </p:nvSpPr>
        <p:spPr>
          <a:xfrm>
            <a:off x="6475824" y="2836529"/>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61" name="Google Shape;261;p30"/>
          <p:cNvSpPr/>
          <p:nvPr>
            <p:ph idx="16" type="pic"/>
          </p:nvPr>
        </p:nvSpPr>
        <p:spPr>
          <a:xfrm>
            <a:off x="1407882" y="3215783"/>
            <a:ext cx="800100" cy="800100"/>
          </a:xfrm>
          <a:prstGeom prst="rect">
            <a:avLst/>
          </a:prstGeom>
          <a:solidFill>
            <a:schemeClr val="lt1"/>
          </a:solidFill>
          <a:ln>
            <a:noFill/>
          </a:ln>
        </p:spPr>
      </p:sp>
      <p:sp>
        <p:nvSpPr>
          <p:cNvPr id="262" name="Google Shape;262;p30"/>
          <p:cNvSpPr txBox="1"/>
          <p:nvPr>
            <p:ph idx="17" type="body"/>
          </p:nvPr>
        </p:nvSpPr>
        <p:spPr>
          <a:xfrm>
            <a:off x="1125126" y="4134911"/>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63" name="Google Shape;263;p30"/>
          <p:cNvSpPr txBox="1"/>
          <p:nvPr>
            <p:ph idx="18" type="body"/>
          </p:nvPr>
        </p:nvSpPr>
        <p:spPr>
          <a:xfrm>
            <a:off x="1042590" y="4230656"/>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64" name="Google Shape;264;p30"/>
          <p:cNvSpPr/>
          <p:nvPr>
            <p:ph idx="19" type="pic"/>
          </p:nvPr>
        </p:nvSpPr>
        <p:spPr>
          <a:xfrm>
            <a:off x="3169703" y="3215783"/>
            <a:ext cx="800100" cy="800100"/>
          </a:xfrm>
          <a:prstGeom prst="rect">
            <a:avLst/>
          </a:prstGeom>
          <a:solidFill>
            <a:schemeClr val="lt1"/>
          </a:solidFill>
          <a:ln>
            <a:noFill/>
          </a:ln>
        </p:spPr>
      </p:sp>
      <p:sp>
        <p:nvSpPr>
          <p:cNvPr id="265" name="Google Shape;265;p30"/>
          <p:cNvSpPr txBox="1"/>
          <p:nvPr>
            <p:ph idx="20" type="body"/>
          </p:nvPr>
        </p:nvSpPr>
        <p:spPr>
          <a:xfrm>
            <a:off x="2886947" y="4145922"/>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66" name="Google Shape;266;p30"/>
          <p:cNvSpPr txBox="1"/>
          <p:nvPr>
            <p:ph idx="21" type="body"/>
          </p:nvPr>
        </p:nvSpPr>
        <p:spPr>
          <a:xfrm>
            <a:off x="2804410" y="4241668"/>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67" name="Google Shape;267;p30"/>
          <p:cNvSpPr/>
          <p:nvPr>
            <p:ph idx="22" type="pic"/>
          </p:nvPr>
        </p:nvSpPr>
        <p:spPr>
          <a:xfrm>
            <a:off x="5037701" y="3215783"/>
            <a:ext cx="800100" cy="800100"/>
          </a:xfrm>
          <a:prstGeom prst="rect">
            <a:avLst/>
          </a:prstGeom>
          <a:solidFill>
            <a:schemeClr val="lt1"/>
          </a:solidFill>
          <a:ln>
            <a:noFill/>
          </a:ln>
        </p:spPr>
      </p:sp>
      <p:sp>
        <p:nvSpPr>
          <p:cNvPr id="268" name="Google Shape;268;p30"/>
          <p:cNvSpPr txBox="1"/>
          <p:nvPr>
            <p:ph idx="23" type="body"/>
          </p:nvPr>
        </p:nvSpPr>
        <p:spPr>
          <a:xfrm>
            <a:off x="4754945" y="4145922"/>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69" name="Google Shape;269;p30"/>
          <p:cNvSpPr txBox="1"/>
          <p:nvPr>
            <p:ph idx="24" type="body"/>
          </p:nvPr>
        </p:nvSpPr>
        <p:spPr>
          <a:xfrm>
            <a:off x="4672409" y="4241668"/>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70" name="Google Shape;270;p30"/>
          <p:cNvSpPr/>
          <p:nvPr>
            <p:ph idx="25" type="pic"/>
          </p:nvPr>
        </p:nvSpPr>
        <p:spPr>
          <a:xfrm>
            <a:off x="6852611" y="3215783"/>
            <a:ext cx="800100" cy="800100"/>
          </a:xfrm>
          <a:prstGeom prst="rect">
            <a:avLst/>
          </a:prstGeom>
          <a:solidFill>
            <a:schemeClr val="lt1"/>
          </a:solidFill>
          <a:ln>
            <a:noFill/>
          </a:ln>
        </p:spPr>
      </p:sp>
      <p:sp>
        <p:nvSpPr>
          <p:cNvPr id="271" name="Google Shape;271;p30"/>
          <p:cNvSpPr txBox="1"/>
          <p:nvPr>
            <p:ph idx="26" type="body"/>
          </p:nvPr>
        </p:nvSpPr>
        <p:spPr>
          <a:xfrm>
            <a:off x="6569855" y="4134911"/>
            <a:ext cx="1371600" cy="25729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800"/>
              <a:buNone/>
              <a:defRPr sz="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72" name="Google Shape;272;p30"/>
          <p:cNvSpPr txBox="1"/>
          <p:nvPr>
            <p:ph idx="27" type="body"/>
          </p:nvPr>
        </p:nvSpPr>
        <p:spPr>
          <a:xfrm>
            <a:off x="6475824" y="4230656"/>
            <a:ext cx="1543050" cy="257296"/>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accent1"/>
              </a:buClr>
              <a:buSzPts val="700"/>
              <a:buNone/>
              <a:defRPr sz="700">
                <a:solidFill>
                  <a:schemeClr val="accen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None/>
              <a:defRPr b="1" sz="1500"/>
            </a:lvl2pPr>
            <a:lvl3pPr indent="-228600" lvl="2" marL="1371600" algn="l">
              <a:lnSpc>
                <a:spcPct val="90000"/>
              </a:lnSpc>
              <a:spcBef>
                <a:spcPts val="400"/>
              </a:spcBef>
              <a:spcAft>
                <a:spcPts val="0"/>
              </a:spcAft>
              <a:buClr>
                <a:schemeClr val="lt1"/>
              </a:buClr>
              <a:buSzPts val="1400"/>
              <a:buNone/>
              <a:defRPr b="1" sz="1400"/>
            </a:lvl3pPr>
            <a:lvl4pPr indent="-228600" lvl="3" marL="1828800" algn="l">
              <a:lnSpc>
                <a:spcPct val="90000"/>
              </a:lnSpc>
              <a:spcBef>
                <a:spcPts val="400"/>
              </a:spcBef>
              <a:spcAft>
                <a:spcPts val="0"/>
              </a:spcAft>
              <a:buClr>
                <a:schemeClr val="lt1"/>
              </a:buClr>
              <a:buSzPts val="1200"/>
              <a:buNone/>
              <a:defRPr b="1" sz="1200"/>
            </a:lvl4pPr>
            <a:lvl5pPr indent="-228600" lvl="4" marL="2286000" algn="l">
              <a:lnSpc>
                <a:spcPct val="90000"/>
              </a:lnSpc>
              <a:spcBef>
                <a:spcPts val="400"/>
              </a:spcBef>
              <a:spcAft>
                <a:spcPts val="0"/>
              </a:spcAft>
              <a:buClr>
                <a:schemeClr val="lt1"/>
              </a:buClr>
              <a:buSzPts val="1200"/>
              <a:buNone/>
              <a:defRPr b="1" sz="1200"/>
            </a:lvl5pPr>
            <a:lvl6pPr indent="-228600" lvl="5" marL="2743200" algn="l">
              <a:lnSpc>
                <a:spcPct val="90000"/>
              </a:lnSpc>
              <a:spcBef>
                <a:spcPts val="400"/>
              </a:spcBef>
              <a:spcAft>
                <a:spcPts val="0"/>
              </a:spcAft>
              <a:buClr>
                <a:schemeClr val="lt1"/>
              </a:buClr>
              <a:buSzPts val="1200"/>
              <a:buNone/>
              <a:defRPr b="1" sz="1200"/>
            </a:lvl6pPr>
            <a:lvl7pPr indent="-228600" lvl="6" marL="3200400" algn="l">
              <a:lnSpc>
                <a:spcPct val="90000"/>
              </a:lnSpc>
              <a:spcBef>
                <a:spcPts val="400"/>
              </a:spcBef>
              <a:spcAft>
                <a:spcPts val="0"/>
              </a:spcAft>
              <a:buClr>
                <a:schemeClr val="lt1"/>
              </a:buClr>
              <a:buSzPts val="1200"/>
              <a:buNone/>
              <a:defRPr b="1" sz="1200"/>
            </a:lvl7pPr>
            <a:lvl8pPr indent="-228600" lvl="7" marL="3657600" algn="l">
              <a:lnSpc>
                <a:spcPct val="90000"/>
              </a:lnSpc>
              <a:spcBef>
                <a:spcPts val="400"/>
              </a:spcBef>
              <a:spcAft>
                <a:spcPts val="0"/>
              </a:spcAft>
              <a:buClr>
                <a:schemeClr val="lt1"/>
              </a:buClr>
              <a:buSzPts val="1200"/>
              <a:buNone/>
              <a:defRPr b="1" sz="1200"/>
            </a:lvl8pPr>
            <a:lvl9pPr indent="-228600" lvl="8" marL="4114800" algn="l">
              <a:lnSpc>
                <a:spcPct val="90000"/>
              </a:lnSpc>
              <a:spcBef>
                <a:spcPts val="400"/>
              </a:spcBef>
              <a:spcAft>
                <a:spcPts val="0"/>
              </a:spcAft>
              <a:buClr>
                <a:schemeClr val="lt1"/>
              </a:buClr>
              <a:buSzPts val="1200"/>
              <a:buNone/>
              <a:defRPr b="1" sz="1200"/>
            </a:lvl9pPr>
          </a:lstStyle>
          <a:p/>
        </p:txBody>
      </p:sp>
      <p:sp>
        <p:nvSpPr>
          <p:cNvPr id="273" name="Google Shape;273;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solidFill>
                  <a:srgbClr val="89898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4" name="Google Shape;274;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solidFill>
                  <a:srgbClr val="89898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5" name="Google Shape;275;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98989"/>
                </a:solidFill>
                <a:latin typeface="Arial"/>
                <a:ea typeface="Arial"/>
                <a:cs typeface="Arial"/>
                <a:sym typeface="Arial"/>
              </a:defRPr>
            </a:lvl1pPr>
            <a:lvl2pPr indent="0" lvl="1" marL="0" algn="r">
              <a:spcBef>
                <a:spcPts val="0"/>
              </a:spcBef>
              <a:buNone/>
              <a:defRPr sz="700">
                <a:solidFill>
                  <a:srgbClr val="898989"/>
                </a:solidFill>
                <a:latin typeface="Arial"/>
                <a:ea typeface="Arial"/>
                <a:cs typeface="Arial"/>
                <a:sym typeface="Arial"/>
              </a:defRPr>
            </a:lvl2pPr>
            <a:lvl3pPr indent="0" lvl="2" marL="0" algn="r">
              <a:spcBef>
                <a:spcPts val="0"/>
              </a:spcBef>
              <a:buNone/>
              <a:defRPr sz="700">
                <a:solidFill>
                  <a:srgbClr val="898989"/>
                </a:solidFill>
                <a:latin typeface="Arial"/>
                <a:ea typeface="Arial"/>
                <a:cs typeface="Arial"/>
                <a:sym typeface="Arial"/>
              </a:defRPr>
            </a:lvl3pPr>
            <a:lvl4pPr indent="0" lvl="3" marL="0" algn="r">
              <a:spcBef>
                <a:spcPts val="0"/>
              </a:spcBef>
              <a:buNone/>
              <a:defRPr sz="700">
                <a:solidFill>
                  <a:srgbClr val="898989"/>
                </a:solidFill>
                <a:latin typeface="Arial"/>
                <a:ea typeface="Arial"/>
                <a:cs typeface="Arial"/>
                <a:sym typeface="Arial"/>
              </a:defRPr>
            </a:lvl4pPr>
            <a:lvl5pPr indent="0" lvl="4" marL="0" algn="r">
              <a:spcBef>
                <a:spcPts val="0"/>
              </a:spcBef>
              <a:buNone/>
              <a:defRPr sz="700">
                <a:solidFill>
                  <a:srgbClr val="898989"/>
                </a:solidFill>
                <a:latin typeface="Arial"/>
                <a:ea typeface="Arial"/>
                <a:cs typeface="Arial"/>
                <a:sym typeface="Arial"/>
              </a:defRPr>
            </a:lvl5pPr>
            <a:lvl6pPr indent="0" lvl="5" marL="0" algn="r">
              <a:spcBef>
                <a:spcPts val="0"/>
              </a:spcBef>
              <a:buNone/>
              <a:defRPr sz="700">
                <a:solidFill>
                  <a:srgbClr val="898989"/>
                </a:solidFill>
                <a:latin typeface="Arial"/>
                <a:ea typeface="Arial"/>
                <a:cs typeface="Arial"/>
                <a:sym typeface="Arial"/>
              </a:defRPr>
            </a:lvl6pPr>
            <a:lvl7pPr indent="0" lvl="6" marL="0" algn="r">
              <a:spcBef>
                <a:spcPts val="0"/>
              </a:spcBef>
              <a:buNone/>
              <a:defRPr sz="700">
                <a:solidFill>
                  <a:srgbClr val="898989"/>
                </a:solidFill>
                <a:latin typeface="Arial"/>
                <a:ea typeface="Arial"/>
                <a:cs typeface="Arial"/>
                <a:sym typeface="Arial"/>
              </a:defRPr>
            </a:lvl7pPr>
            <a:lvl8pPr indent="0" lvl="7" marL="0" algn="r">
              <a:spcBef>
                <a:spcPts val="0"/>
              </a:spcBef>
              <a:buNone/>
              <a:defRPr sz="700">
                <a:solidFill>
                  <a:srgbClr val="898989"/>
                </a:solidFill>
                <a:latin typeface="Arial"/>
                <a:ea typeface="Arial"/>
                <a:cs typeface="Arial"/>
                <a:sym typeface="Arial"/>
              </a:defRPr>
            </a:lvl8pPr>
            <a:lvl9pPr indent="0" lvl="8" marL="0" algn="r">
              <a:spcBef>
                <a:spcPts val="0"/>
              </a:spcBef>
              <a:buNone/>
              <a:defRPr sz="700">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6" name="Google Shape;276;p30"/>
          <p:cNvPicPr preferRelativeResize="0"/>
          <p:nvPr/>
        </p:nvPicPr>
        <p:blipFill rotWithShape="1">
          <a:blip r:embed="rId2">
            <a:alphaModFix/>
          </a:blip>
          <a:srcRect b="0" l="0" r="0" t="0"/>
          <a:stretch/>
        </p:blipFill>
        <p:spPr>
          <a:xfrm>
            <a:off x="0" y="355465"/>
            <a:ext cx="1543050" cy="1235869"/>
          </a:xfrm>
          <a:prstGeom prst="rect">
            <a:avLst/>
          </a:prstGeom>
          <a:noFill/>
          <a:ln>
            <a:noFill/>
          </a:ln>
        </p:spPr>
      </p:pic>
      <p:pic>
        <p:nvPicPr>
          <p:cNvPr id="277" name="Google Shape;277;p30"/>
          <p:cNvPicPr preferRelativeResize="0"/>
          <p:nvPr/>
        </p:nvPicPr>
        <p:blipFill rotWithShape="1">
          <a:blip r:embed="rId3">
            <a:alphaModFix/>
          </a:blip>
          <a:srcRect b="0" l="0" r="0" t="0"/>
          <a:stretch/>
        </p:blipFill>
        <p:spPr>
          <a:xfrm>
            <a:off x="8286750" y="3885667"/>
            <a:ext cx="857250" cy="6858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nding">
  <p:cSld name="Funding">
    <p:bg>
      <p:bgPr>
        <a:solidFill>
          <a:schemeClr val="lt1"/>
        </a:solidFill>
      </p:bgPr>
    </p:bg>
    <p:spTree>
      <p:nvGrpSpPr>
        <p:cNvPr id="278" name="Shape 278"/>
        <p:cNvGrpSpPr/>
        <p:nvPr/>
      </p:nvGrpSpPr>
      <p:grpSpPr>
        <a:xfrm>
          <a:off x="0" y="0"/>
          <a:ext cx="0" cy="0"/>
          <a:chOff x="0" y="0"/>
          <a:chExt cx="0" cy="0"/>
        </a:xfrm>
      </p:grpSpPr>
      <p:cxnSp>
        <p:nvCxnSpPr>
          <p:cNvPr id="279" name="Google Shape;279;p31"/>
          <p:cNvCxnSpPr/>
          <p:nvPr/>
        </p:nvCxnSpPr>
        <p:spPr>
          <a:xfrm flipH="1">
            <a:off x="0" y="0"/>
            <a:ext cx="928688" cy="996043"/>
          </a:xfrm>
          <a:prstGeom prst="straightConnector1">
            <a:avLst/>
          </a:prstGeom>
          <a:noFill/>
          <a:ln cap="flat" cmpd="sng" w="9525">
            <a:solidFill>
              <a:schemeClr val="dk1"/>
            </a:solidFill>
            <a:prstDash val="solid"/>
            <a:miter lim="800000"/>
            <a:headEnd len="sm" w="sm" type="none"/>
            <a:tailEnd len="sm" w="sm" type="none"/>
          </a:ln>
        </p:spPr>
      </p:cxnSp>
      <p:cxnSp>
        <p:nvCxnSpPr>
          <p:cNvPr id="280" name="Google Shape;280;p31"/>
          <p:cNvCxnSpPr/>
          <p:nvPr/>
        </p:nvCxnSpPr>
        <p:spPr>
          <a:xfrm flipH="1">
            <a:off x="0" y="0"/>
            <a:ext cx="2843212" cy="669133"/>
          </a:xfrm>
          <a:prstGeom prst="straightConnector1">
            <a:avLst/>
          </a:prstGeom>
          <a:noFill/>
          <a:ln cap="flat" cmpd="sng" w="9525">
            <a:solidFill>
              <a:schemeClr val="dk1"/>
            </a:solidFill>
            <a:prstDash val="solid"/>
            <a:miter lim="800000"/>
            <a:headEnd len="sm" w="sm" type="none"/>
            <a:tailEnd len="sm" w="sm" type="none"/>
          </a:ln>
        </p:spPr>
      </p:cxnSp>
      <p:sp>
        <p:nvSpPr>
          <p:cNvPr id="281" name="Google Shape;281;p31"/>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2100"/>
              <a:buFont typeface="Arial"/>
              <a:buNone/>
              <a:defRPr sz="21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2" name="Google Shape;282;p31"/>
          <p:cNvSpPr txBox="1"/>
          <p:nvPr>
            <p:ph idx="1" type="body"/>
          </p:nvPr>
        </p:nvSpPr>
        <p:spPr>
          <a:xfrm>
            <a:off x="806585" y="1588981"/>
            <a:ext cx="1392174" cy="124815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200"/>
              <a:buNone/>
              <a:defRPr sz="1200"/>
            </a:lvl2pPr>
            <a:lvl3pPr indent="-228600" lvl="2" marL="1371600" algn="l">
              <a:lnSpc>
                <a:spcPct val="90000"/>
              </a:lnSpc>
              <a:spcBef>
                <a:spcPts val="400"/>
              </a:spcBef>
              <a:spcAft>
                <a:spcPts val="0"/>
              </a:spcAft>
              <a:buClr>
                <a:schemeClr val="dk1"/>
              </a:buClr>
              <a:buSzPts val="1200"/>
              <a:buNone/>
              <a:defRPr sz="1200"/>
            </a:lvl3pPr>
            <a:lvl4pPr indent="-228600" lvl="3" marL="1828800" algn="l">
              <a:lnSpc>
                <a:spcPct val="90000"/>
              </a:lnSpc>
              <a:spcBef>
                <a:spcPts val="400"/>
              </a:spcBef>
              <a:spcAft>
                <a:spcPts val="0"/>
              </a:spcAft>
              <a:buClr>
                <a:schemeClr val="dk1"/>
              </a:buClr>
              <a:buSzPts val="1200"/>
              <a:buNone/>
              <a:defRPr sz="1200"/>
            </a:lvl4pPr>
            <a:lvl5pPr indent="-228600" lvl="4" marL="2286000" algn="l">
              <a:lnSpc>
                <a:spcPct val="900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3" name="Google Shape;283;p31"/>
          <p:cNvSpPr txBox="1"/>
          <p:nvPr>
            <p:ph idx="2" type="body"/>
          </p:nvPr>
        </p:nvSpPr>
        <p:spPr>
          <a:xfrm>
            <a:off x="628650" y="2841610"/>
            <a:ext cx="1748045" cy="603644"/>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4" name="Google Shape;284;p31"/>
          <p:cNvSpPr txBox="1"/>
          <p:nvPr>
            <p:ph idx="3" type="body"/>
          </p:nvPr>
        </p:nvSpPr>
        <p:spPr>
          <a:xfrm>
            <a:off x="628650" y="3348607"/>
            <a:ext cx="1748045" cy="328879"/>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5" name="Google Shape;285;p31"/>
          <p:cNvSpPr txBox="1"/>
          <p:nvPr>
            <p:ph idx="4" type="body"/>
          </p:nvPr>
        </p:nvSpPr>
        <p:spPr>
          <a:xfrm>
            <a:off x="628650" y="3840542"/>
            <a:ext cx="1748045" cy="639875"/>
          </a:xfrm>
          <a:prstGeom prst="rect">
            <a:avLst/>
          </a:prstGeom>
          <a:noFill/>
          <a:ln>
            <a:noFill/>
          </a:ln>
        </p:spPr>
        <p:txBody>
          <a:bodyPr anchorCtr="0" anchor="t" bIns="34275" lIns="0" spcFirstLastPara="1" rIns="0" wrap="square" tIns="34275">
            <a:normAutofit/>
          </a:bodyPr>
          <a:lstStyle>
            <a:lvl1pPr indent="-228600" lvl="0" marL="457200" algn="ctr">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6" name="Google Shape;286;p31"/>
          <p:cNvSpPr txBox="1"/>
          <p:nvPr>
            <p:ph idx="5" type="body"/>
          </p:nvPr>
        </p:nvSpPr>
        <p:spPr>
          <a:xfrm>
            <a:off x="2858543" y="1588981"/>
            <a:ext cx="1392174" cy="124815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200"/>
              <a:buNone/>
              <a:defRPr sz="1200"/>
            </a:lvl2pPr>
            <a:lvl3pPr indent="-228600" lvl="2" marL="1371600" algn="l">
              <a:lnSpc>
                <a:spcPct val="90000"/>
              </a:lnSpc>
              <a:spcBef>
                <a:spcPts val="400"/>
              </a:spcBef>
              <a:spcAft>
                <a:spcPts val="0"/>
              </a:spcAft>
              <a:buClr>
                <a:schemeClr val="dk1"/>
              </a:buClr>
              <a:buSzPts val="1200"/>
              <a:buNone/>
              <a:defRPr sz="1200"/>
            </a:lvl3pPr>
            <a:lvl4pPr indent="-228600" lvl="3" marL="1828800" algn="l">
              <a:lnSpc>
                <a:spcPct val="90000"/>
              </a:lnSpc>
              <a:spcBef>
                <a:spcPts val="400"/>
              </a:spcBef>
              <a:spcAft>
                <a:spcPts val="0"/>
              </a:spcAft>
              <a:buClr>
                <a:schemeClr val="dk1"/>
              </a:buClr>
              <a:buSzPts val="1200"/>
              <a:buNone/>
              <a:defRPr sz="1200"/>
            </a:lvl4pPr>
            <a:lvl5pPr indent="-228600" lvl="4" marL="2286000" algn="l">
              <a:lnSpc>
                <a:spcPct val="900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7" name="Google Shape;287;p31"/>
          <p:cNvSpPr txBox="1"/>
          <p:nvPr>
            <p:ph idx="6" type="body"/>
          </p:nvPr>
        </p:nvSpPr>
        <p:spPr>
          <a:xfrm>
            <a:off x="2671999" y="2841610"/>
            <a:ext cx="1756654" cy="603644"/>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8" name="Google Shape;288;p31"/>
          <p:cNvSpPr txBox="1"/>
          <p:nvPr>
            <p:ph idx="7" type="body"/>
          </p:nvPr>
        </p:nvSpPr>
        <p:spPr>
          <a:xfrm>
            <a:off x="2671999" y="3348607"/>
            <a:ext cx="1756654" cy="328879"/>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9" name="Google Shape;289;p31"/>
          <p:cNvSpPr txBox="1"/>
          <p:nvPr>
            <p:ph idx="8" type="body"/>
          </p:nvPr>
        </p:nvSpPr>
        <p:spPr>
          <a:xfrm>
            <a:off x="2671999" y="3840542"/>
            <a:ext cx="1756654" cy="639875"/>
          </a:xfrm>
          <a:prstGeom prst="rect">
            <a:avLst/>
          </a:prstGeom>
          <a:noFill/>
          <a:ln>
            <a:noFill/>
          </a:ln>
        </p:spPr>
        <p:txBody>
          <a:bodyPr anchorCtr="0" anchor="t" bIns="34275" lIns="0" spcFirstLastPara="1" rIns="0" wrap="square" tIns="34275">
            <a:normAutofit/>
          </a:bodyPr>
          <a:lstStyle>
            <a:lvl1pPr indent="-228600" lvl="0" marL="457200" algn="ctr">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0" name="Google Shape;290;p31"/>
          <p:cNvSpPr txBox="1"/>
          <p:nvPr>
            <p:ph idx="9" type="body"/>
          </p:nvPr>
        </p:nvSpPr>
        <p:spPr>
          <a:xfrm>
            <a:off x="4893283" y="1588981"/>
            <a:ext cx="1392174" cy="124815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200"/>
              <a:buNone/>
              <a:defRPr sz="1200"/>
            </a:lvl2pPr>
            <a:lvl3pPr indent="-228600" lvl="2" marL="1371600" algn="l">
              <a:lnSpc>
                <a:spcPct val="90000"/>
              </a:lnSpc>
              <a:spcBef>
                <a:spcPts val="400"/>
              </a:spcBef>
              <a:spcAft>
                <a:spcPts val="0"/>
              </a:spcAft>
              <a:buClr>
                <a:schemeClr val="dk1"/>
              </a:buClr>
              <a:buSzPts val="1200"/>
              <a:buNone/>
              <a:defRPr sz="1200"/>
            </a:lvl3pPr>
            <a:lvl4pPr indent="-228600" lvl="3" marL="1828800" algn="l">
              <a:lnSpc>
                <a:spcPct val="90000"/>
              </a:lnSpc>
              <a:spcBef>
                <a:spcPts val="400"/>
              </a:spcBef>
              <a:spcAft>
                <a:spcPts val="0"/>
              </a:spcAft>
              <a:buClr>
                <a:schemeClr val="dk1"/>
              </a:buClr>
              <a:buSzPts val="1200"/>
              <a:buNone/>
              <a:defRPr sz="1200"/>
            </a:lvl4pPr>
            <a:lvl5pPr indent="-228600" lvl="4" marL="2286000" algn="l">
              <a:lnSpc>
                <a:spcPct val="900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1" name="Google Shape;291;p31"/>
          <p:cNvSpPr txBox="1"/>
          <p:nvPr>
            <p:ph idx="13" type="body"/>
          </p:nvPr>
        </p:nvSpPr>
        <p:spPr>
          <a:xfrm>
            <a:off x="4723957" y="2841610"/>
            <a:ext cx="1748045" cy="603644"/>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92" name="Google Shape;292;p31"/>
          <p:cNvSpPr txBox="1"/>
          <p:nvPr>
            <p:ph idx="14" type="body"/>
          </p:nvPr>
        </p:nvSpPr>
        <p:spPr>
          <a:xfrm>
            <a:off x="4723957" y="3348607"/>
            <a:ext cx="1748045" cy="328879"/>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93" name="Google Shape;293;p31"/>
          <p:cNvSpPr txBox="1"/>
          <p:nvPr>
            <p:ph idx="15" type="body"/>
          </p:nvPr>
        </p:nvSpPr>
        <p:spPr>
          <a:xfrm>
            <a:off x="4723957" y="3840542"/>
            <a:ext cx="1748045" cy="639875"/>
          </a:xfrm>
          <a:prstGeom prst="rect">
            <a:avLst/>
          </a:prstGeom>
          <a:noFill/>
          <a:ln>
            <a:noFill/>
          </a:ln>
        </p:spPr>
        <p:txBody>
          <a:bodyPr anchorCtr="0" anchor="t" bIns="34275" lIns="0" spcFirstLastPara="1" rIns="0" wrap="square" tIns="34275">
            <a:normAutofit/>
          </a:bodyPr>
          <a:lstStyle>
            <a:lvl1pPr indent="-228600" lvl="0" marL="457200" algn="ctr">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31"/>
          <p:cNvSpPr txBox="1"/>
          <p:nvPr>
            <p:ph idx="16" type="body"/>
          </p:nvPr>
        </p:nvSpPr>
        <p:spPr>
          <a:xfrm>
            <a:off x="6945241" y="1588981"/>
            <a:ext cx="1392174" cy="1248156"/>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200"/>
              <a:buNone/>
              <a:defRPr sz="1200"/>
            </a:lvl2pPr>
            <a:lvl3pPr indent="-228600" lvl="2" marL="1371600" algn="l">
              <a:lnSpc>
                <a:spcPct val="90000"/>
              </a:lnSpc>
              <a:spcBef>
                <a:spcPts val="400"/>
              </a:spcBef>
              <a:spcAft>
                <a:spcPts val="0"/>
              </a:spcAft>
              <a:buClr>
                <a:schemeClr val="dk1"/>
              </a:buClr>
              <a:buSzPts val="1200"/>
              <a:buNone/>
              <a:defRPr sz="1200"/>
            </a:lvl3pPr>
            <a:lvl4pPr indent="-228600" lvl="3" marL="1828800" algn="l">
              <a:lnSpc>
                <a:spcPct val="90000"/>
              </a:lnSpc>
              <a:spcBef>
                <a:spcPts val="400"/>
              </a:spcBef>
              <a:spcAft>
                <a:spcPts val="0"/>
              </a:spcAft>
              <a:buClr>
                <a:schemeClr val="dk1"/>
              </a:buClr>
              <a:buSzPts val="1200"/>
              <a:buNone/>
              <a:defRPr sz="1200"/>
            </a:lvl4pPr>
            <a:lvl5pPr indent="-228600" lvl="4" marL="2286000" algn="l">
              <a:lnSpc>
                <a:spcPct val="900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5" name="Google Shape;295;p31"/>
          <p:cNvSpPr txBox="1"/>
          <p:nvPr>
            <p:ph idx="17" type="body"/>
          </p:nvPr>
        </p:nvSpPr>
        <p:spPr>
          <a:xfrm>
            <a:off x="6767306" y="2841343"/>
            <a:ext cx="1748044" cy="603644"/>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2400"/>
              <a:buNone/>
              <a:defRPr sz="24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96" name="Google Shape;296;p31"/>
          <p:cNvSpPr txBox="1"/>
          <p:nvPr>
            <p:ph idx="18" type="body"/>
          </p:nvPr>
        </p:nvSpPr>
        <p:spPr>
          <a:xfrm>
            <a:off x="6767306" y="3348341"/>
            <a:ext cx="1748044" cy="328879"/>
          </a:xfrm>
          <a:prstGeom prst="rect">
            <a:avLst/>
          </a:prstGeom>
          <a:noFill/>
          <a:ln>
            <a:noFill/>
          </a:ln>
        </p:spPr>
        <p:txBody>
          <a:bodyPr anchorCtr="0" anchor="b" bIns="34275" lIns="0" spcFirstLastPara="1" rIns="0" wrap="square" tIns="34275">
            <a:noAutofit/>
          </a:bodyPr>
          <a:lstStyle>
            <a:lvl1pPr indent="-228600" lvl="0" marL="457200" algn="ctr">
              <a:lnSpc>
                <a:spcPct val="90000"/>
              </a:lnSpc>
              <a:spcBef>
                <a:spcPts val="800"/>
              </a:spcBef>
              <a:spcAft>
                <a:spcPts val="0"/>
              </a:spcAft>
              <a:buClr>
                <a:schemeClr val="dk1"/>
              </a:buClr>
              <a:buSzPts val="1100"/>
              <a:buNone/>
              <a:defRPr sz="1100">
                <a:solidFill>
                  <a:schemeClr val="dk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97" name="Google Shape;297;p31"/>
          <p:cNvSpPr txBox="1"/>
          <p:nvPr>
            <p:ph idx="19" type="body"/>
          </p:nvPr>
        </p:nvSpPr>
        <p:spPr>
          <a:xfrm>
            <a:off x="6767306" y="3840275"/>
            <a:ext cx="1748044" cy="639875"/>
          </a:xfrm>
          <a:prstGeom prst="rect">
            <a:avLst/>
          </a:prstGeom>
          <a:noFill/>
          <a:ln>
            <a:noFill/>
          </a:ln>
        </p:spPr>
        <p:txBody>
          <a:bodyPr anchorCtr="0" anchor="t" bIns="34275" lIns="0" spcFirstLastPara="1" rIns="0" wrap="square" tIns="34275">
            <a:normAutofit/>
          </a:bodyPr>
          <a:lstStyle>
            <a:lvl1pPr indent="-228600" lvl="0" marL="457200" algn="ctr">
              <a:lnSpc>
                <a:spcPct val="100000"/>
              </a:lnSpc>
              <a:spcBef>
                <a:spcPts val="800"/>
              </a:spcBef>
              <a:spcAft>
                <a:spcPts val="0"/>
              </a:spcAft>
              <a:buClr>
                <a:schemeClr val="dk1"/>
              </a:buClr>
              <a:buSzPts val="1100"/>
              <a:buNone/>
              <a:defRPr sz="1100"/>
            </a:lvl1pPr>
            <a:lvl2pPr indent="-228600" lvl="1" marL="914400" algn="l">
              <a:lnSpc>
                <a:spcPct val="100000"/>
              </a:lnSpc>
              <a:spcBef>
                <a:spcPts val="400"/>
              </a:spcBef>
              <a:spcAft>
                <a:spcPts val="0"/>
              </a:spcAft>
              <a:buClr>
                <a:schemeClr val="dk1"/>
              </a:buClr>
              <a:buSzPts val="1100"/>
              <a:buNone/>
              <a:defRPr sz="1100"/>
            </a:lvl2pPr>
            <a:lvl3pPr indent="-228600" lvl="2" marL="1371600" algn="l">
              <a:lnSpc>
                <a:spcPct val="100000"/>
              </a:lnSpc>
              <a:spcBef>
                <a:spcPts val="400"/>
              </a:spcBef>
              <a:spcAft>
                <a:spcPts val="0"/>
              </a:spcAft>
              <a:buClr>
                <a:schemeClr val="dk1"/>
              </a:buClr>
              <a:buSzPts val="1100"/>
              <a:buNone/>
              <a:defRPr sz="1100"/>
            </a:lvl3pPr>
            <a:lvl4pPr indent="-228600" lvl="3" marL="1828800" algn="l">
              <a:lnSpc>
                <a:spcPct val="100000"/>
              </a:lnSpc>
              <a:spcBef>
                <a:spcPts val="400"/>
              </a:spcBef>
              <a:spcAft>
                <a:spcPts val="0"/>
              </a:spcAft>
              <a:buClr>
                <a:schemeClr val="dk1"/>
              </a:buClr>
              <a:buSzPts val="1100"/>
              <a:buNone/>
              <a:defRPr sz="1100"/>
            </a:lvl4pPr>
            <a:lvl5pPr indent="-228600" lvl="4" marL="2286000" algn="l">
              <a:lnSpc>
                <a:spcPct val="100000"/>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8" name="Google Shape;298;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9" name="Google Shape;299;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0" name="Google Shape;300;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01" name="Shape 301"/>
        <p:cNvGrpSpPr/>
        <p:nvPr/>
      </p:nvGrpSpPr>
      <p:grpSpPr>
        <a:xfrm>
          <a:off x="0" y="0"/>
          <a:ext cx="0" cy="0"/>
          <a:chOff x="0" y="0"/>
          <a:chExt cx="0" cy="0"/>
        </a:xfrm>
      </p:grpSpPr>
      <p:sp>
        <p:nvSpPr>
          <p:cNvPr id="302" name="Google Shape;302;p3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3" name="Google Shape;303;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5" name="Google Shape;305;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mmary">
  <p:cSld name="Summary">
    <p:spTree>
      <p:nvGrpSpPr>
        <p:cNvPr id="306" name="Shape 306"/>
        <p:cNvGrpSpPr/>
        <p:nvPr/>
      </p:nvGrpSpPr>
      <p:grpSpPr>
        <a:xfrm>
          <a:off x="0" y="0"/>
          <a:ext cx="0" cy="0"/>
          <a:chOff x="0" y="0"/>
          <a:chExt cx="0" cy="0"/>
        </a:xfrm>
      </p:grpSpPr>
      <p:sp>
        <p:nvSpPr>
          <p:cNvPr id="307" name="Google Shape;307;p33"/>
          <p:cNvSpPr txBox="1"/>
          <p:nvPr>
            <p:ph type="title"/>
          </p:nvPr>
        </p:nvSpPr>
        <p:spPr>
          <a:xfrm>
            <a:off x="4107656" y="1253729"/>
            <a:ext cx="3833813" cy="903684"/>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100"/>
              <a:buFont typeface="Arial"/>
              <a:buNone/>
              <a:defRPr sz="21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33"/>
          <p:cNvSpPr txBox="1"/>
          <p:nvPr>
            <p:ph idx="1" type="body"/>
          </p:nvPr>
        </p:nvSpPr>
        <p:spPr>
          <a:xfrm>
            <a:off x="4107656" y="2761910"/>
            <a:ext cx="3833813" cy="1144191"/>
          </a:xfrm>
          <a:prstGeom prst="rect">
            <a:avLst/>
          </a:prstGeom>
          <a:noFill/>
          <a:ln>
            <a:noFill/>
          </a:ln>
        </p:spPr>
        <p:txBody>
          <a:bodyPr anchorCtr="0" anchor="b" bIns="34275" lIns="68575" spcFirstLastPara="1" rIns="68575" wrap="square" tIns="34275">
            <a:normAutofit/>
          </a:bodyPr>
          <a:lstStyle>
            <a:lvl1pPr indent="-228600" lvl="0" marL="457200" algn="l">
              <a:lnSpc>
                <a:spcPct val="100000"/>
              </a:lnSpc>
              <a:spcBef>
                <a:spcPts val="800"/>
              </a:spcBef>
              <a:spcAft>
                <a:spcPts val="0"/>
              </a:spcAft>
              <a:buClr>
                <a:schemeClr val="dk1"/>
              </a:buClr>
              <a:buSzPts val="1100"/>
              <a:buNone/>
              <a:defRPr sz="1100">
                <a:solidFill>
                  <a:schemeClr val="dk1"/>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cxnSp>
        <p:nvCxnSpPr>
          <p:cNvPr id="309" name="Google Shape;309;p33"/>
          <p:cNvCxnSpPr/>
          <p:nvPr/>
        </p:nvCxnSpPr>
        <p:spPr>
          <a:xfrm rot="10800000">
            <a:off x="0" y="657225"/>
            <a:ext cx="3571875" cy="1221581"/>
          </a:xfrm>
          <a:prstGeom prst="straightConnector1">
            <a:avLst/>
          </a:prstGeom>
          <a:noFill/>
          <a:ln cap="flat" cmpd="sng" w="9525">
            <a:solidFill>
              <a:schemeClr val="dk1"/>
            </a:solidFill>
            <a:prstDash val="solid"/>
            <a:miter lim="800000"/>
            <a:headEnd len="sm" w="sm" type="none"/>
            <a:tailEnd len="sm" w="sm" type="none"/>
          </a:ln>
        </p:spPr>
      </p:cxnSp>
      <p:cxnSp>
        <p:nvCxnSpPr>
          <p:cNvPr id="310" name="Google Shape;310;p33"/>
          <p:cNvCxnSpPr/>
          <p:nvPr/>
        </p:nvCxnSpPr>
        <p:spPr>
          <a:xfrm rot="10800000">
            <a:off x="1978819" y="0"/>
            <a:ext cx="1593057" cy="3889772"/>
          </a:xfrm>
          <a:prstGeom prst="straightConnector1">
            <a:avLst/>
          </a:prstGeom>
          <a:noFill/>
          <a:ln cap="flat" cmpd="sng" w="9525">
            <a:solidFill>
              <a:schemeClr val="dk1"/>
            </a:solidFill>
            <a:prstDash val="solid"/>
            <a:miter lim="800000"/>
            <a:headEnd len="sm" w="sm" type="none"/>
            <a:tailEnd len="sm" w="sm" type="none"/>
          </a:ln>
        </p:spPr>
      </p:cxnSp>
      <p:sp>
        <p:nvSpPr>
          <p:cNvPr id="311" name="Google Shape;311;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3" name="Google Shape;313;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25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bg>
      <p:bgPr>
        <a:solidFill>
          <a:schemeClr val="dk1"/>
        </a:solidFill>
      </p:bgPr>
    </p:bg>
    <p:spTree>
      <p:nvGrpSpPr>
        <p:cNvPr id="314" name="Shape 314"/>
        <p:cNvGrpSpPr/>
        <p:nvPr/>
      </p:nvGrpSpPr>
      <p:grpSpPr>
        <a:xfrm>
          <a:off x="0" y="0"/>
          <a:ext cx="0" cy="0"/>
          <a:chOff x="0" y="0"/>
          <a:chExt cx="0" cy="0"/>
        </a:xfrm>
      </p:grpSpPr>
      <p:sp>
        <p:nvSpPr>
          <p:cNvPr id="315" name="Google Shape;315;p34"/>
          <p:cNvSpPr txBox="1"/>
          <p:nvPr>
            <p:ph type="ctrTitle"/>
          </p:nvPr>
        </p:nvSpPr>
        <p:spPr>
          <a:xfrm>
            <a:off x="3200400" y="1211802"/>
            <a:ext cx="3134678" cy="1143551"/>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400"/>
              <a:buFont typeface="Arial"/>
              <a:buNone/>
              <a:defRPr sz="24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6" name="Google Shape;316;p34"/>
          <p:cNvSpPr txBox="1"/>
          <p:nvPr>
            <p:ph idx="1" type="subTitle"/>
          </p:nvPr>
        </p:nvSpPr>
        <p:spPr>
          <a:xfrm>
            <a:off x="3200400" y="2428577"/>
            <a:ext cx="3134678" cy="1503121"/>
          </a:xfrm>
          <a:prstGeom prst="rect">
            <a:avLst/>
          </a:prstGeom>
          <a:noFill/>
          <a:ln>
            <a:noFill/>
          </a:ln>
        </p:spPr>
        <p:txBody>
          <a:bodyPr anchorCtr="0" anchor="t" bIns="34275" lIns="68575" spcFirstLastPara="1" rIns="68575" wrap="square" tIns="34275">
            <a:normAutofit/>
          </a:bodyPr>
          <a:lstStyle>
            <a:lvl1pPr lvl="0" algn="l">
              <a:lnSpc>
                <a:spcPct val="150000"/>
              </a:lnSpc>
              <a:spcBef>
                <a:spcPts val="800"/>
              </a:spcBef>
              <a:spcAft>
                <a:spcPts val="0"/>
              </a:spcAft>
              <a:buClr>
                <a:schemeClr val="lt1"/>
              </a:buClr>
              <a:buSzPts val="1100"/>
              <a:buNone/>
              <a:defRPr sz="1100">
                <a:solidFill>
                  <a:schemeClr val="lt1"/>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id="317" name="Google Shape;317;p34"/>
          <p:cNvPicPr preferRelativeResize="0"/>
          <p:nvPr/>
        </p:nvPicPr>
        <p:blipFill rotWithShape="1">
          <a:blip r:embed="rId2">
            <a:alphaModFix/>
          </a:blip>
          <a:srcRect b="0" l="0" r="0" t="0"/>
          <a:stretch/>
        </p:blipFill>
        <p:spPr>
          <a:xfrm>
            <a:off x="0" y="0"/>
            <a:ext cx="2382704" cy="5143500"/>
          </a:xfrm>
          <a:prstGeom prst="rect">
            <a:avLst/>
          </a:prstGeom>
          <a:noFill/>
          <a:ln>
            <a:noFill/>
          </a:ln>
        </p:spPr>
      </p:pic>
      <p:sp>
        <p:nvSpPr>
          <p:cNvPr id="318" name="Google Shape;318;p34"/>
          <p:cNvSpPr txBox="1"/>
          <p:nvPr>
            <p:ph idx="10" type="dt"/>
          </p:nvPr>
        </p:nvSpPr>
        <p:spPr>
          <a:xfrm>
            <a:off x="3200400" y="4767263"/>
            <a:ext cx="133077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p34"/>
          <p:cNvSpPr txBox="1"/>
          <p:nvPr>
            <p:ph idx="11" type="ftr"/>
          </p:nvPr>
        </p:nvSpPr>
        <p:spPr>
          <a:xfrm>
            <a:off x="4859791" y="4767263"/>
            <a:ext cx="1996168"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0" name="Google Shape;320;p34"/>
          <p:cNvSpPr txBox="1"/>
          <p:nvPr>
            <p:ph idx="12" type="sldNum"/>
          </p:nvPr>
        </p:nvSpPr>
        <p:spPr>
          <a:xfrm>
            <a:off x="7184571" y="4767263"/>
            <a:ext cx="1330778"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700">
                <a:solidFill>
                  <a:srgbClr val="888888"/>
                </a:solidFill>
                <a:latin typeface="Arial"/>
                <a:ea typeface="Arial"/>
                <a:cs typeface="Arial"/>
                <a:sym typeface="Arial"/>
              </a:defRPr>
            </a:lvl1pPr>
            <a:lvl2pPr indent="0" lvl="1" marL="0" algn="r">
              <a:spcBef>
                <a:spcPts val="0"/>
              </a:spcBef>
              <a:buNone/>
              <a:defRPr sz="700">
                <a:solidFill>
                  <a:srgbClr val="888888"/>
                </a:solidFill>
                <a:latin typeface="Arial"/>
                <a:ea typeface="Arial"/>
                <a:cs typeface="Arial"/>
                <a:sym typeface="Arial"/>
              </a:defRPr>
            </a:lvl2pPr>
            <a:lvl3pPr indent="0" lvl="2" marL="0" algn="r">
              <a:spcBef>
                <a:spcPts val="0"/>
              </a:spcBef>
              <a:buNone/>
              <a:defRPr sz="700">
                <a:solidFill>
                  <a:srgbClr val="888888"/>
                </a:solidFill>
                <a:latin typeface="Arial"/>
                <a:ea typeface="Arial"/>
                <a:cs typeface="Arial"/>
                <a:sym typeface="Arial"/>
              </a:defRPr>
            </a:lvl3pPr>
            <a:lvl4pPr indent="0" lvl="3" marL="0" algn="r">
              <a:spcBef>
                <a:spcPts val="0"/>
              </a:spcBef>
              <a:buNone/>
              <a:defRPr sz="700">
                <a:solidFill>
                  <a:srgbClr val="888888"/>
                </a:solidFill>
                <a:latin typeface="Arial"/>
                <a:ea typeface="Arial"/>
                <a:cs typeface="Arial"/>
                <a:sym typeface="Arial"/>
              </a:defRPr>
            </a:lvl4pPr>
            <a:lvl5pPr indent="0" lvl="4" marL="0" algn="r">
              <a:spcBef>
                <a:spcPts val="0"/>
              </a:spcBef>
              <a:buNone/>
              <a:defRPr sz="700">
                <a:solidFill>
                  <a:srgbClr val="888888"/>
                </a:solidFill>
                <a:latin typeface="Arial"/>
                <a:ea typeface="Arial"/>
                <a:cs typeface="Arial"/>
                <a:sym typeface="Arial"/>
              </a:defRPr>
            </a:lvl5pPr>
            <a:lvl6pPr indent="0" lvl="5" marL="0" algn="r">
              <a:spcBef>
                <a:spcPts val="0"/>
              </a:spcBef>
              <a:buNone/>
              <a:defRPr sz="700">
                <a:solidFill>
                  <a:srgbClr val="888888"/>
                </a:solidFill>
                <a:latin typeface="Arial"/>
                <a:ea typeface="Arial"/>
                <a:cs typeface="Arial"/>
                <a:sym typeface="Arial"/>
              </a:defRPr>
            </a:lvl6pPr>
            <a:lvl7pPr indent="0" lvl="6" marL="0" algn="r">
              <a:spcBef>
                <a:spcPts val="0"/>
              </a:spcBef>
              <a:buNone/>
              <a:defRPr sz="700">
                <a:solidFill>
                  <a:srgbClr val="888888"/>
                </a:solidFill>
                <a:latin typeface="Arial"/>
                <a:ea typeface="Arial"/>
                <a:cs typeface="Arial"/>
                <a:sym typeface="Arial"/>
              </a:defRPr>
            </a:lvl7pPr>
            <a:lvl8pPr indent="0" lvl="7" marL="0" algn="r">
              <a:spcBef>
                <a:spcPts val="0"/>
              </a:spcBef>
              <a:buNone/>
              <a:defRPr sz="700">
                <a:solidFill>
                  <a:srgbClr val="888888"/>
                </a:solidFill>
                <a:latin typeface="Arial"/>
                <a:ea typeface="Arial"/>
                <a:cs typeface="Arial"/>
                <a:sym typeface="Arial"/>
              </a:defRPr>
            </a:lvl8pPr>
            <a:lvl9pPr indent="0" lvl="8" marL="0" algn="r">
              <a:spcBef>
                <a:spcPts val="0"/>
              </a:spcBef>
              <a:buNone/>
              <a:defRPr sz="7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theme" Target="../theme/theme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7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700" u="none" cap="none" strike="noStrike">
                <a:solidFill>
                  <a:srgbClr val="888888"/>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rgbClr val="888888"/>
                </a:solidFill>
                <a:latin typeface="Arial"/>
                <a:ea typeface="Arial"/>
                <a:cs typeface="Arial"/>
                <a:sym typeface="Arial"/>
              </a:defRPr>
            </a:lvl1pPr>
            <a:lvl2pPr indent="0" lvl="1" marL="0" marR="0" rtl="0" algn="r">
              <a:spcBef>
                <a:spcPts val="0"/>
              </a:spcBef>
              <a:buNone/>
              <a:defRPr b="0" i="0" sz="700" u="none" cap="none" strike="noStrike">
                <a:solidFill>
                  <a:srgbClr val="888888"/>
                </a:solidFill>
                <a:latin typeface="Arial"/>
                <a:ea typeface="Arial"/>
                <a:cs typeface="Arial"/>
                <a:sym typeface="Arial"/>
              </a:defRPr>
            </a:lvl2pPr>
            <a:lvl3pPr indent="0" lvl="2" marL="0" marR="0" rtl="0" algn="r">
              <a:spcBef>
                <a:spcPts val="0"/>
              </a:spcBef>
              <a:buNone/>
              <a:defRPr b="0" i="0" sz="700" u="none" cap="none" strike="noStrike">
                <a:solidFill>
                  <a:srgbClr val="888888"/>
                </a:solidFill>
                <a:latin typeface="Arial"/>
                <a:ea typeface="Arial"/>
                <a:cs typeface="Arial"/>
                <a:sym typeface="Arial"/>
              </a:defRPr>
            </a:lvl3pPr>
            <a:lvl4pPr indent="0" lvl="3" marL="0" marR="0" rtl="0" algn="r">
              <a:spcBef>
                <a:spcPts val="0"/>
              </a:spcBef>
              <a:buNone/>
              <a:defRPr b="0" i="0" sz="700" u="none" cap="none" strike="noStrike">
                <a:solidFill>
                  <a:srgbClr val="888888"/>
                </a:solidFill>
                <a:latin typeface="Arial"/>
                <a:ea typeface="Arial"/>
                <a:cs typeface="Arial"/>
                <a:sym typeface="Arial"/>
              </a:defRPr>
            </a:lvl4pPr>
            <a:lvl5pPr indent="0" lvl="4" marL="0" marR="0" rtl="0" algn="r">
              <a:spcBef>
                <a:spcPts val="0"/>
              </a:spcBef>
              <a:buNone/>
              <a:defRPr b="0" i="0" sz="700" u="none" cap="none" strike="noStrike">
                <a:solidFill>
                  <a:srgbClr val="888888"/>
                </a:solidFill>
                <a:latin typeface="Arial"/>
                <a:ea typeface="Arial"/>
                <a:cs typeface="Arial"/>
                <a:sym typeface="Arial"/>
              </a:defRPr>
            </a:lvl5pPr>
            <a:lvl6pPr indent="0" lvl="5" marL="0" marR="0" rtl="0" algn="r">
              <a:spcBef>
                <a:spcPts val="0"/>
              </a:spcBef>
              <a:buNone/>
              <a:defRPr b="0" i="0" sz="700" u="none" cap="none" strike="noStrike">
                <a:solidFill>
                  <a:srgbClr val="888888"/>
                </a:solidFill>
                <a:latin typeface="Arial"/>
                <a:ea typeface="Arial"/>
                <a:cs typeface="Arial"/>
                <a:sym typeface="Arial"/>
              </a:defRPr>
            </a:lvl6pPr>
            <a:lvl7pPr indent="0" lvl="6" marL="0" marR="0" rtl="0" algn="r">
              <a:spcBef>
                <a:spcPts val="0"/>
              </a:spcBef>
              <a:buNone/>
              <a:defRPr b="0" i="0" sz="700" u="none" cap="none" strike="noStrike">
                <a:solidFill>
                  <a:srgbClr val="888888"/>
                </a:solidFill>
                <a:latin typeface="Arial"/>
                <a:ea typeface="Arial"/>
                <a:cs typeface="Arial"/>
                <a:sym typeface="Arial"/>
              </a:defRPr>
            </a:lvl7pPr>
            <a:lvl8pPr indent="0" lvl="7" marL="0" marR="0" rtl="0" algn="r">
              <a:spcBef>
                <a:spcPts val="0"/>
              </a:spcBef>
              <a:buNone/>
              <a:defRPr b="0" i="0" sz="700" u="none" cap="none" strike="noStrike">
                <a:solidFill>
                  <a:srgbClr val="888888"/>
                </a:solidFill>
                <a:latin typeface="Arial"/>
                <a:ea typeface="Arial"/>
                <a:cs typeface="Arial"/>
                <a:sym typeface="Arial"/>
              </a:defRPr>
            </a:lvl8pPr>
            <a:lvl9pPr indent="0" lvl="8" marL="0" marR="0" rtl="0" algn="r">
              <a:spcBef>
                <a:spcPts val="0"/>
              </a:spcBef>
              <a:buNone/>
              <a:defRPr b="0" i="0" sz="7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hyperlink" Target="http://drive.google.com/file/d/1fESPBI7fNaUqlSd6HRVDmuLOYRUX50Pw/view" TargetMode="External"/><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hyperlink" Target="http://drive.google.com/file/d/1Q0KRvU0Oq1zIkd9SqFjdYufbw4zkaLLn/view" TargetMode="External"/><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0.jpg"/><Relationship Id="rId5" Type="http://schemas.openxmlformats.org/officeDocument/2006/relationships/image" Target="../media/image24.jpg"/><Relationship Id="rId6"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32.jpg"/><Relationship Id="rId13" Type="http://schemas.openxmlformats.org/officeDocument/2006/relationships/image" Target="../media/image34.png"/><Relationship Id="rId12" Type="http://schemas.openxmlformats.org/officeDocument/2006/relationships/image" Target="../media/image36.jpg"/><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29.jpg"/><Relationship Id="rId9" Type="http://schemas.openxmlformats.org/officeDocument/2006/relationships/image" Target="../media/image33.jpg"/><Relationship Id="rId15" Type="http://schemas.openxmlformats.org/officeDocument/2006/relationships/image" Target="../media/image49.png"/><Relationship Id="rId14" Type="http://schemas.openxmlformats.org/officeDocument/2006/relationships/image" Target="../media/image38.png"/><Relationship Id="rId17" Type="http://schemas.openxmlformats.org/officeDocument/2006/relationships/image" Target="../media/image41.jpg"/><Relationship Id="rId16" Type="http://schemas.openxmlformats.org/officeDocument/2006/relationships/image" Target="../media/image40.png"/><Relationship Id="rId5" Type="http://schemas.openxmlformats.org/officeDocument/2006/relationships/image" Target="../media/image28.jpg"/><Relationship Id="rId6" Type="http://schemas.openxmlformats.org/officeDocument/2006/relationships/image" Target="../media/image48.jpg"/><Relationship Id="rId18" Type="http://schemas.openxmlformats.org/officeDocument/2006/relationships/image" Target="../media/image45.png"/><Relationship Id="rId7" Type="http://schemas.openxmlformats.org/officeDocument/2006/relationships/image" Target="../media/image30.jpg"/><Relationship Id="rId8" Type="http://schemas.openxmlformats.org/officeDocument/2006/relationships/image" Target="../media/image3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42.jpg"/></Relationships>
</file>

<file path=ppt/slides/_rels/slide16.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2.png"/></Relationships>
</file>

<file path=ppt/slides/_rels/slide20.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68.jpg"/><Relationship Id="rId4" Type="http://schemas.openxmlformats.org/officeDocument/2006/relationships/image" Target="../media/image70.jpg"/><Relationship Id="rId5" Type="http://schemas.openxmlformats.org/officeDocument/2006/relationships/image" Target="../media/image69.jpg"/><Relationship Id="rId6" Type="http://schemas.openxmlformats.org/officeDocument/2006/relationships/image" Target="../media/image44.jpg"/></Relationships>
</file>

<file path=ppt/slides/_rels/slide22.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55.jpg"/></Relationships>
</file>

<file path=ppt/slides/_rels/slide24.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52.jpg"/></Relationships>
</file>

<file path=ppt/slides/_rels/slide26.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54.jpg"/></Relationships>
</file>

<file path=ppt/slides/_rels/slide28.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2.png"/></Relationships>
</file>

<file path=ppt/slides/_rels/slide30.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51.jpg"/></Relationships>
</file>

<file path=ppt/slides/_rels/slide32.xml.rels><?xml version="1.0" encoding="UTF-8" standalone="yes"?><Relationships xmlns="http://schemas.openxmlformats.org/package/2006/relationships"><Relationship Id="rId11" Type="http://schemas.openxmlformats.org/officeDocument/2006/relationships/image" Target="../media/image44.jpg"/><Relationship Id="rId10"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84.png"/><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image" Target="../media/image46.jpg"/><Relationship Id="rId6" Type="http://schemas.openxmlformats.org/officeDocument/2006/relationships/image" Target="../media/image54.jpg"/><Relationship Id="rId7" Type="http://schemas.openxmlformats.org/officeDocument/2006/relationships/image" Target="../media/image51.jpg"/><Relationship Id="rId8"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100.jpg"/><Relationship Id="rId4" Type="http://schemas.openxmlformats.org/officeDocument/2006/relationships/image" Target="../media/image101.jpg"/><Relationship Id="rId5" Type="http://schemas.openxmlformats.org/officeDocument/2006/relationships/image" Target="../media/image105.jpg"/><Relationship Id="rId6" Type="http://schemas.openxmlformats.org/officeDocument/2006/relationships/image" Target="../media/image109.jpg"/><Relationship Id="rId7" Type="http://schemas.openxmlformats.org/officeDocument/2006/relationships/image" Target="../media/image10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115.jpg"/><Relationship Id="rId4" Type="http://schemas.openxmlformats.org/officeDocument/2006/relationships/image" Target="../media/image11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120.png"/><Relationship Id="rId4" Type="http://schemas.openxmlformats.org/officeDocument/2006/relationships/image" Target="../media/image108.jpg"/><Relationship Id="rId5" Type="http://schemas.openxmlformats.org/officeDocument/2006/relationships/image" Target="../media/image113.jpg"/><Relationship Id="rId6" Type="http://schemas.openxmlformats.org/officeDocument/2006/relationships/image" Target="../media/image112.jpg"/><Relationship Id="rId7" Type="http://schemas.openxmlformats.org/officeDocument/2006/relationships/image" Target="../media/image11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119.png"/><Relationship Id="rId4" Type="http://schemas.openxmlformats.org/officeDocument/2006/relationships/image" Target="../media/image1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121.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1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118.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type="ctrTitle"/>
          </p:nvPr>
        </p:nvSpPr>
        <p:spPr>
          <a:xfrm>
            <a:off x="4812025" y="2353417"/>
            <a:ext cx="3706200" cy="1814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2700"/>
              <a:buFont typeface="Arial"/>
              <a:buNone/>
            </a:pPr>
            <a:r>
              <a:rPr lang="en">
                <a:latin typeface="Andika"/>
                <a:ea typeface="Andika"/>
                <a:cs typeface="Andika"/>
                <a:sym typeface="Andika"/>
              </a:rPr>
              <a:t>THE SCIENCE OF ART</a:t>
            </a:r>
            <a:br>
              <a:rPr lang="en">
                <a:latin typeface="Andika"/>
                <a:ea typeface="Andika"/>
                <a:cs typeface="Andika"/>
                <a:sym typeface="Andika"/>
              </a:rPr>
            </a:br>
            <a:r>
              <a:rPr lang="en">
                <a:latin typeface="Andika"/>
                <a:ea typeface="Andika"/>
                <a:cs typeface="Andika"/>
                <a:sym typeface="Andika"/>
              </a:rPr>
              <a:t>THE ART OF SCIENCE</a:t>
            </a:r>
            <a:endParaRPr>
              <a:latin typeface="Andika"/>
              <a:ea typeface="Andika"/>
              <a:cs typeface="Andika"/>
              <a:sym typeface="Andika"/>
            </a:endParaRPr>
          </a:p>
        </p:txBody>
      </p:sp>
      <p:sp>
        <p:nvSpPr>
          <p:cNvPr id="326" name="Google Shape;326;p35"/>
          <p:cNvSpPr txBox="1"/>
          <p:nvPr>
            <p:ph idx="1" type="subTitle"/>
          </p:nvPr>
        </p:nvSpPr>
        <p:spPr>
          <a:xfrm>
            <a:off x="4812031" y="4190168"/>
            <a:ext cx="3706328" cy="297495"/>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1200"/>
              <a:buNone/>
            </a:pPr>
            <a:r>
              <a:rPr lang="en">
                <a:latin typeface="Andika"/>
                <a:ea typeface="Andika"/>
                <a:cs typeface="Andika"/>
                <a:sym typeface="Andika"/>
              </a:rPr>
              <a:t>Mandy Root-Thompson: MedDraw Studio</a:t>
            </a:r>
            <a:endParaRPr>
              <a:latin typeface="Andika"/>
              <a:ea typeface="Andika"/>
              <a:cs typeface="Andika"/>
              <a:sym typeface="Andik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44"/>
          <p:cNvPicPr preferRelativeResize="0"/>
          <p:nvPr/>
        </p:nvPicPr>
        <p:blipFill rotWithShape="1">
          <a:blip r:embed="rId3">
            <a:alphaModFix/>
          </a:blip>
          <a:srcRect b="0" l="0" r="0" t="0"/>
          <a:stretch/>
        </p:blipFill>
        <p:spPr>
          <a:xfrm>
            <a:off x="1484346" y="1432029"/>
            <a:ext cx="5144093" cy="2898080"/>
          </a:xfrm>
          <a:prstGeom prst="rect">
            <a:avLst/>
          </a:prstGeom>
          <a:noFill/>
          <a:ln>
            <a:noFill/>
          </a:ln>
        </p:spPr>
      </p:pic>
      <p:sp>
        <p:nvSpPr>
          <p:cNvPr id="443" name="Google Shape;443;p44"/>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MEDICAL IMAGING</a:t>
            </a:r>
            <a:endParaRPr>
              <a:latin typeface="Andika"/>
              <a:ea typeface="Andika"/>
              <a:cs typeface="Andika"/>
              <a:sym typeface="Andika"/>
            </a:endParaRPr>
          </a:p>
        </p:txBody>
      </p:sp>
      <p:sp>
        <p:nvSpPr>
          <p:cNvPr id="444" name="Google Shape;444;p4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445" name="Google Shape;445;p4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446" name="Google Shape;446;p4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indoor&#10;&#10;Description automatically generated" id="447" name="Google Shape;447;p44"/>
          <p:cNvPicPr preferRelativeResize="0"/>
          <p:nvPr/>
        </p:nvPicPr>
        <p:blipFill rotWithShape="1">
          <a:blip r:embed="rId4">
            <a:alphaModFix/>
          </a:blip>
          <a:srcRect b="0" l="0" r="0" t="44033"/>
          <a:stretch/>
        </p:blipFill>
        <p:spPr>
          <a:xfrm>
            <a:off x="6628439" y="1720892"/>
            <a:ext cx="2238686" cy="2488018"/>
          </a:xfrm>
          <a:prstGeom prst="rect">
            <a:avLst/>
          </a:prstGeom>
          <a:noFill/>
          <a:ln>
            <a:noFill/>
          </a:ln>
        </p:spPr>
      </p:pic>
      <p:pic>
        <p:nvPicPr>
          <p:cNvPr id="448" name="Google Shape;448;p44" title="Untitled video ‐ Made with Clipchamp.mp4">
            <a:hlinkClick r:id="rId5"/>
          </p:cNvPr>
          <p:cNvPicPr preferRelativeResize="0"/>
          <p:nvPr/>
        </p:nvPicPr>
        <p:blipFill>
          <a:blip r:embed="rId6">
            <a:alphaModFix/>
          </a:blip>
          <a:stretch>
            <a:fillRect/>
          </a:stretch>
        </p:blipFill>
        <p:spPr>
          <a:xfrm>
            <a:off x="22860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5"/>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MEDICAL IMAGING</a:t>
            </a:r>
            <a:endParaRPr>
              <a:latin typeface="Andika"/>
              <a:ea typeface="Andika"/>
              <a:cs typeface="Andika"/>
              <a:sym typeface="Andika"/>
            </a:endParaRPr>
          </a:p>
        </p:txBody>
      </p:sp>
      <p:sp>
        <p:nvSpPr>
          <p:cNvPr id="454" name="Google Shape;454;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455" name="Google Shape;455;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456" name="Google Shape;456;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ifferent&#10;&#10;Description automatically generated" id="457" name="Google Shape;457;p45"/>
          <p:cNvPicPr preferRelativeResize="0"/>
          <p:nvPr/>
        </p:nvPicPr>
        <p:blipFill rotWithShape="1">
          <a:blip r:embed="rId3">
            <a:alphaModFix/>
          </a:blip>
          <a:srcRect b="21430" l="56912" r="22499" t="15415"/>
          <a:stretch/>
        </p:blipFill>
        <p:spPr>
          <a:xfrm>
            <a:off x="6250615" y="1408307"/>
            <a:ext cx="1803547" cy="3066061"/>
          </a:xfrm>
          <a:prstGeom prst="rect">
            <a:avLst/>
          </a:prstGeom>
          <a:noFill/>
          <a:ln>
            <a:noFill/>
          </a:ln>
        </p:spPr>
      </p:pic>
      <p:pic>
        <p:nvPicPr>
          <p:cNvPr id="458" name="Google Shape;458;p45"/>
          <p:cNvPicPr preferRelativeResize="0"/>
          <p:nvPr/>
        </p:nvPicPr>
        <p:blipFill rotWithShape="1">
          <a:blip r:embed="rId4">
            <a:alphaModFix/>
          </a:blip>
          <a:srcRect b="0" l="0" r="0" t="0"/>
          <a:stretch/>
        </p:blipFill>
        <p:spPr>
          <a:xfrm>
            <a:off x="1487813" y="1446337"/>
            <a:ext cx="3775304" cy="2802930"/>
          </a:xfrm>
          <a:prstGeom prst="rect">
            <a:avLst/>
          </a:prstGeom>
          <a:noFill/>
          <a:ln>
            <a:noFill/>
          </a:ln>
        </p:spPr>
      </p:pic>
      <p:pic>
        <p:nvPicPr>
          <p:cNvPr id="459" name="Google Shape;459;p45" title="3D video.wmv">
            <a:hlinkClick r:id="rId5"/>
          </p:cNvPr>
          <p:cNvPicPr preferRelativeResize="0"/>
          <p:nvPr/>
        </p:nvPicPr>
        <p:blipFill>
          <a:blip r:embed="rId6">
            <a:alphaModFix/>
          </a:blip>
          <a:stretch>
            <a:fillRect/>
          </a:stretch>
        </p:blipFill>
        <p:spPr>
          <a:xfrm>
            <a:off x="22860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0"/>
                                        <p:tgtEl>
                                          <p:spTgt spid="4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6"/>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YOUR SKETCHES</a:t>
            </a:r>
            <a:endParaRPr>
              <a:latin typeface="Andika"/>
              <a:ea typeface="Andika"/>
              <a:cs typeface="Andika"/>
              <a:sym typeface="Andika"/>
            </a:endParaRPr>
          </a:p>
        </p:txBody>
      </p:sp>
      <p:sp>
        <p:nvSpPr>
          <p:cNvPr id="465" name="Google Shape;465;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466" name="Google Shape;466;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467" name="Google Shape;467;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468" name="Google Shape;468;p46"/>
          <p:cNvPicPr preferRelativeResize="0"/>
          <p:nvPr/>
        </p:nvPicPr>
        <p:blipFill rotWithShape="1">
          <a:blip r:embed="rId3">
            <a:alphaModFix/>
          </a:blip>
          <a:srcRect b="4935" l="0" r="2609" t="67789"/>
          <a:stretch/>
        </p:blipFill>
        <p:spPr>
          <a:xfrm>
            <a:off x="928918" y="3005434"/>
            <a:ext cx="7434081" cy="1347194"/>
          </a:xfrm>
          <a:prstGeom prst="rect">
            <a:avLst/>
          </a:prstGeom>
          <a:noFill/>
          <a:ln>
            <a:noFill/>
          </a:ln>
        </p:spPr>
      </p:pic>
      <p:grpSp>
        <p:nvGrpSpPr>
          <p:cNvPr id="469" name="Google Shape;469;p46"/>
          <p:cNvGrpSpPr/>
          <p:nvPr/>
        </p:nvGrpSpPr>
        <p:grpSpPr>
          <a:xfrm>
            <a:off x="3881551" y="1066608"/>
            <a:ext cx="4235832" cy="1684928"/>
            <a:chOff x="1256785" y="1581150"/>
            <a:chExt cx="3360523" cy="1336748"/>
          </a:xfrm>
        </p:grpSpPr>
        <p:pic>
          <p:nvPicPr>
            <p:cNvPr id="470" name="Google Shape;470;p46"/>
            <p:cNvPicPr preferRelativeResize="0"/>
            <p:nvPr/>
          </p:nvPicPr>
          <p:blipFill rotWithShape="1">
            <a:blip r:embed="rId4">
              <a:alphaModFix/>
            </a:blip>
            <a:srcRect b="0" l="0" r="0" t="0"/>
            <a:stretch/>
          </p:blipFill>
          <p:spPr>
            <a:xfrm>
              <a:off x="2421614" y="1582140"/>
              <a:ext cx="1032177" cy="1335758"/>
            </a:xfrm>
            <a:prstGeom prst="rect">
              <a:avLst/>
            </a:prstGeom>
            <a:noFill/>
            <a:ln cap="flat" cmpd="sng" w="9525">
              <a:solidFill>
                <a:schemeClr val="dk1"/>
              </a:solidFill>
              <a:prstDash val="solid"/>
              <a:round/>
              <a:headEnd len="sm" w="sm" type="none"/>
              <a:tailEnd len="sm" w="sm" type="none"/>
            </a:ln>
          </p:spPr>
        </p:pic>
        <p:pic>
          <p:nvPicPr>
            <p:cNvPr id="471" name="Google Shape;471;p46"/>
            <p:cNvPicPr preferRelativeResize="0"/>
            <p:nvPr/>
          </p:nvPicPr>
          <p:blipFill rotWithShape="1">
            <a:blip r:embed="rId5">
              <a:alphaModFix/>
            </a:blip>
            <a:srcRect b="0" l="0" r="0" t="0"/>
            <a:stretch/>
          </p:blipFill>
          <p:spPr>
            <a:xfrm>
              <a:off x="3586918" y="1582847"/>
              <a:ext cx="1030390" cy="1333445"/>
            </a:xfrm>
            <a:prstGeom prst="rect">
              <a:avLst/>
            </a:prstGeom>
            <a:noFill/>
            <a:ln cap="flat" cmpd="sng" w="9525">
              <a:solidFill>
                <a:schemeClr val="dk1"/>
              </a:solidFill>
              <a:prstDash val="solid"/>
              <a:round/>
              <a:headEnd len="sm" w="sm" type="none"/>
              <a:tailEnd len="sm" w="sm" type="none"/>
            </a:ln>
          </p:spPr>
        </p:pic>
        <p:pic>
          <p:nvPicPr>
            <p:cNvPr id="472" name="Google Shape;472;p46"/>
            <p:cNvPicPr preferRelativeResize="0"/>
            <p:nvPr/>
          </p:nvPicPr>
          <p:blipFill rotWithShape="1">
            <a:blip r:embed="rId6">
              <a:alphaModFix/>
            </a:blip>
            <a:srcRect b="0" l="0" r="0" t="0"/>
            <a:stretch/>
          </p:blipFill>
          <p:spPr>
            <a:xfrm>
              <a:off x="1256785" y="1581150"/>
              <a:ext cx="1031702" cy="1335144"/>
            </a:xfrm>
            <a:prstGeom prst="rect">
              <a:avLst/>
            </a:prstGeom>
            <a:noFill/>
            <a:ln cap="flat" cmpd="sng" w="9525">
              <a:solidFill>
                <a:schemeClr val="dk1"/>
              </a:solidFill>
              <a:prstDash val="solid"/>
              <a:round/>
              <a:headEnd len="sm" w="sm" type="none"/>
              <a:tailEnd len="sm" w="sm" type="none"/>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7"/>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YOUR SKETCHES</a:t>
            </a:r>
            <a:endParaRPr>
              <a:latin typeface="Andika"/>
              <a:ea typeface="Andika"/>
              <a:cs typeface="Andika"/>
              <a:sym typeface="Andika"/>
            </a:endParaRPr>
          </a:p>
        </p:txBody>
      </p:sp>
      <p:sp>
        <p:nvSpPr>
          <p:cNvPr id="478" name="Google Shape;478;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479" name="Google Shape;479;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480" name="Google Shape;480;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text&#10;&#10;Description automatically generated" id="481" name="Google Shape;481;p47"/>
          <p:cNvPicPr preferRelativeResize="0"/>
          <p:nvPr/>
        </p:nvPicPr>
        <p:blipFill rotWithShape="1">
          <a:blip r:embed="rId3">
            <a:alphaModFix/>
          </a:blip>
          <a:srcRect b="0" l="0" r="0" t="0"/>
          <a:stretch/>
        </p:blipFill>
        <p:spPr>
          <a:xfrm>
            <a:off x="1191271" y="1389815"/>
            <a:ext cx="4572905" cy="3084553"/>
          </a:xfrm>
          <a:prstGeom prst="rect">
            <a:avLst/>
          </a:prstGeom>
          <a:noFill/>
          <a:ln>
            <a:noFill/>
          </a:ln>
        </p:spPr>
      </p:pic>
      <p:pic>
        <p:nvPicPr>
          <p:cNvPr descr="Diagram&#10;&#10;Description automatically generated" id="482" name="Google Shape;482;p47"/>
          <p:cNvPicPr preferRelativeResize="0"/>
          <p:nvPr/>
        </p:nvPicPr>
        <p:blipFill rotWithShape="1">
          <a:blip r:embed="rId4">
            <a:alphaModFix/>
          </a:blip>
          <a:srcRect b="15926" l="50773" r="1212" t="8518"/>
          <a:stretch/>
        </p:blipFill>
        <p:spPr>
          <a:xfrm>
            <a:off x="5986771" y="1412809"/>
            <a:ext cx="2200940" cy="2152034"/>
          </a:xfrm>
          <a:prstGeom prst="rect">
            <a:avLst/>
          </a:prstGeom>
          <a:noFill/>
          <a:ln cap="flat" cmpd="sng" w="9525">
            <a:solidFill>
              <a:srgbClr val="AAA7A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A picture containing text, different&#10;&#10;Description automatically generated" id="487" name="Google Shape;487;p48"/>
          <p:cNvPicPr preferRelativeResize="0"/>
          <p:nvPr/>
        </p:nvPicPr>
        <p:blipFill rotWithShape="1">
          <a:blip r:embed="rId3">
            <a:alphaModFix/>
          </a:blip>
          <a:srcRect b="0" l="0" r="47659" t="0"/>
          <a:stretch/>
        </p:blipFill>
        <p:spPr>
          <a:xfrm>
            <a:off x="5037605" y="2988416"/>
            <a:ext cx="1061092" cy="1481450"/>
          </a:xfrm>
          <a:prstGeom prst="rect">
            <a:avLst/>
          </a:prstGeom>
          <a:noFill/>
          <a:ln>
            <a:noFill/>
          </a:ln>
        </p:spPr>
      </p:pic>
      <p:sp>
        <p:nvSpPr>
          <p:cNvPr id="488" name="Google Shape;488;p48"/>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REFERENCE IMAGES</a:t>
            </a:r>
            <a:endParaRPr>
              <a:latin typeface="Andika"/>
              <a:ea typeface="Andika"/>
              <a:cs typeface="Andika"/>
              <a:sym typeface="Andika"/>
            </a:endParaRPr>
          </a:p>
        </p:txBody>
      </p:sp>
      <p:sp>
        <p:nvSpPr>
          <p:cNvPr id="489" name="Google Shape;489;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490" name="Google Shape;490;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491" name="Google Shape;491;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grpSp>
        <p:nvGrpSpPr>
          <p:cNvPr id="492" name="Google Shape;492;p48"/>
          <p:cNvGrpSpPr/>
          <p:nvPr/>
        </p:nvGrpSpPr>
        <p:grpSpPr>
          <a:xfrm>
            <a:off x="1413868" y="1296176"/>
            <a:ext cx="3498375" cy="2922292"/>
            <a:chOff x="460376" y="0"/>
            <a:chExt cx="8381198" cy="6681854"/>
          </a:xfrm>
        </p:grpSpPr>
        <p:pic>
          <p:nvPicPr>
            <p:cNvPr id="493" name="Google Shape;493;p48"/>
            <p:cNvPicPr preferRelativeResize="0"/>
            <p:nvPr/>
          </p:nvPicPr>
          <p:blipFill rotWithShape="1">
            <a:blip r:embed="rId4">
              <a:alphaModFix/>
            </a:blip>
            <a:srcRect b="0" l="0" r="0" t="0"/>
            <a:stretch/>
          </p:blipFill>
          <p:spPr>
            <a:xfrm>
              <a:off x="4803697" y="423088"/>
              <a:ext cx="2571750" cy="2571750"/>
            </a:xfrm>
            <a:prstGeom prst="rect">
              <a:avLst/>
            </a:prstGeom>
            <a:noFill/>
            <a:ln>
              <a:noFill/>
            </a:ln>
          </p:spPr>
        </p:pic>
        <p:pic>
          <p:nvPicPr>
            <p:cNvPr id="494" name="Google Shape;494;p48"/>
            <p:cNvPicPr preferRelativeResize="0"/>
            <p:nvPr/>
          </p:nvPicPr>
          <p:blipFill rotWithShape="1">
            <a:blip r:embed="rId5">
              <a:alphaModFix/>
            </a:blip>
            <a:srcRect b="0" l="0" r="0" t="0"/>
            <a:stretch/>
          </p:blipFill>
          <p:spPr>
            <a:xfrm>
              <a:off x="460376" y="423088"/>
              <a:ext cx="1557528" cy="1021080"/>
            </a:xfrm>
            <a:prstGeom prst="rect">
              <a:avLst/>
            </a:prstGeom>
            <a:noFill/>
            <a:ln>
              <a:noFill/>
            </a:ln>
          </p:spPr>
        </p:pic>
        <p:pic>
          <p:nvPicPr>
            <p:cNvPr id="495" name="Google Shape;495;p48"/>
            <p:cNvPicPr preferRelativeResize="0"/>
            <p:nvPr/>
          </p:nvPicPr>
          <p:blipFill rotWithShape="1">
            <a:blip r:embed="rId6">
              <a:alphaModFix/>
            </a:blip>
            <a:srcRect b="0" l="0" r="0" t="0"/>
            <a:stretch/>
          </p:blipFill>
          <p:spPr>
            <a:xfrm>
              <a:off x="460376" y="1631624"/>
              <a:ext cx="2381250" cy="2381250"/>
            </a:xfrm>
            <a:prstGeom prst="rect">
              <a:avLst/>
            </a:prstGeom>
            <a:noFill/>
            <a:ln>
              <a:noFill/>
            </a:ln>
          </p:spPr>
        </p:pic>
        <p:pic>
          <p:nvPicPr>
            <p:cNvPr id="496" name="Google Shape;496;p48"/>
            <p:cNvPicPr preferRelativeResize="0"/>
            <p:nvPr/>
          </p:nvPicPr>
          <p:blipFill rotWithShape="1">
            <a:blip r:embed="rId7">
              <a:alphaModFix/>
            </a:blip>
            <a:srcRect b="0" l="0" r="0" t="0"/>
            <a:stretch/>
          </p:blipFill>
          <p:spPr>
            <a:xfrm>
              <a:off x="460376" y="4200330"/>
              <a:ext cx="1218042" cy="1829215"/>
            </a:xfrm>
            <a:prstGeom prst="rect">
              <a:avLst/>
            </a:prstGeom>
            <a:noFill/>
            <a:ln>
              <a:noFill/>
            </a:ln>
          </p:spPr>
        </p:pic>
        <p:pic>
          <p:nvPicPr>
            <p:cNvPr id="497" name="Google Shape;497;p48"/>
            <p:cNvPicPr preferRelativeResize="0"/>
            <p:nvPr/>
          </p:nvPicPr>
          <p:blipFill rotWithShape="1">
            <a:blip r:embed="rId8">
              <a:alphaModFix/>
            </a:blip>
            <a:srcRect b="0" l="0" r="0" t="0"/>
            <a:stretch/>
          </p:blipFill>
          <p:spPr>
            <a:xfrm>
              <a:off x="5969551" y="3179034"/>
              <a:ext cx="2811793" cy="3409345"/>
            </a:xfrm>
            <a:prstGeom prst="rect">
              <a:avLst/>
            </a:prstGeom>
            <a:noFill/>
            <a:ln>
              <a:noFill/>
            </a:ln>
          </p:spPr>
        </p:pic>
        <p:pic>
          <p:nvPicPr>
            <p:cNvPr id="498" name="Google Shape;498;p48"/>
            <p:cNvPicPr preferRelativeResize="0"/>
            <p:nvPr/>
          </p:nvPicPr>
          <p:blipFill rotWithShape="1">
            <a:blip r:embed="rId9">
              <a:alphaModFix/>
            </a:blip>
            <a:srcRect b="21468" l="9191" r="0" t="0"/>
            <a:stretch/>
          </p:blipFill>
          <p:spPr>
            <a:xfrm>
              <a:off x="6535024" y="0"/>
              <a:ext cx="2306550" cy="1795244"/>
            </a:xfrm>
            <a:prstGeom prst="rect">
              <a:avLst/>
            </a:prstGeom>
            <a:noFill/>
            <a:ln>
              <a:noFill/>
            </a:ln>
          </p:spPr>
        </p:pic>
        <p:pic>
          <p:nvPicPr>
            <p:cNvPr id="499" name="Google Shape;499;p48"/>
            <p:cNvPicPr preferRelativeResize="0"/>
            <p:nvPr/>
          </p:nvPicPr>
          <p:blipFill rotWithShape="1">
            <a:blip r:embed="rId10">
              <a:alphaModFix/>
            </a:blip>
            <a:srcRect b="0" l="0" r="0" t="0"/>
            <a:stretch/>
          </p:blipFill>
          <p:spPr>
            <a:xfrm>
              <a:off x="1767714" y="4195164"/>
              <a:ext cx="779460" cy="786767"/>
            </a:xfrm>
            <a:prstGeom prst="rect">
              <a:avLst/>
            </a:prstGeom>
            <a:noFill/>
            <a:ln>
              <a:noFill/>
            </a:ln>
          </p:spPr>
        </p:pic>
        <p:pic>
          <p:nvPicPr>
            <p:cNvPr id="500" name="Google Shape;500;p48"/>
            <p:cNvPicPr preferRelativeResize="0"/>
            <p:nvPr/>
          </p:nvPicPr>
          <p:blipFill rotWithShape="1">
            <a:blip r:embed="rId11">
              <a:alphaModFix/>
            </a:blip>
            <a:srcRect b="0" l="0" r="0" t="0"/>
            <a:stretch/>
          </p:blipFill>
          <p:spPr>
            <a:xfrm>
              <a:off x="2247545" y="381440"/>
              <a:ext cx="1811308" cy="1062728"/>
            </a:xfrm>
            <a:prstGeom prst="rect">
              <a:avLst/>
            </a:prstGeom>
            <a:noFill/>
            <a:ln>
              <a:noFill/>
            </a:ln>
          </p:spPr>
        </p:pic>
        <p:pic>
          <p:nvPicPr>
            <p:cNvPr id="501" name="Google Shape;501;p48"/>
            <p:cNvPicPr preferRelativeResize="0"/>
            <p:nvPr/>
          </p:nvPicPr>
          <p:blipFill rotWithShape="1">
            <a:blip r:embed="rId12">
              <a:alphaModFix/>
            </a:blip>
            <a:srcRect b="0" l="0" r="0" t="0"/>
            <a:stretch/>
          </p:blipFill>
          <p:spPr>
            <a:xfrm>
              <a:off x="3520348" y="1702216"/>
              <a:ext cx="1505421" cy="1120033"/>
            </a:xfrm>
            <a:prstGeom prst="rect">
              <a:avLst/>
            </a:prstGeom>
            <a:noFill/>
            <a:ln>
              <a:noFill/>
            </a:ln>
          </p:spPr>
        </p:pic>
        <p:pic>
          <p:nvPicPr>
            <p:cNvPr id="502" name="Google Shape;502;p48"/>
            <p:cNvPicPr preferRelativeResize="0"/>
            <p:nvPr/>
          </p:nvPicPr>
          <p:blipFill rotWithShape="1">
            <a:blip r:embed="rId13">
              <a:alphaModFix/>
            </a:blip>
            <a:srcRect b="0" l="0" r="0" t="0"/>
            <a:stretch/>
          </p:blipFill>
          <p:spPr>
            <a:xfrm rot="5400000">
              <a:off x="3036282" y="3973867"/>
              <a:ext cx="3417335" cy="1878967"/>
            </a:xfrm>
            <a:prstGeom prst="rect">
              <a:avLst/>
            </a:prstGeom>
            <a:noFill/>
            <a:ln>
              <a:noFill/>
            </a:ln>
          </p:spPr>
        </p:pic>
        <p:pic>
          <p:nvPicPr>
            <p:cNvPr id="503" name="Google Shape;503;p48"/>
            <p:cNvPicPr preferRelativeResize="0"/>
            <p:nvPr/>
          </p:nvPicPr>
          <p:blipFill rotWithShape="1">
            <a:blip r:embed="rId14">
              <a:alphaModFix/>
            </a:blip>
            <a:srcRect b="0" l="0" r="0" t="0"/>
            <a:stretch/>
          </p:blipFill>
          <p:spPr>
            <a:xfrm>
              <a:off x="1809489" y="5164221"/>
              <a:ext cx="1710859" cy="1517633"/>
            </a:xfrm>
            <a:prstGeom prst="rect">
              <a:avLst/>
            </a:prstGeom>
            <a:noFill/>
            <a:ln>
              <a:noFill/>
            </a:ln>
          </p:spPr>
        </p:pic>
      </p:grpSp>
      <p:pic>
        <p:nvPicPr>
          <p:cNvPr descr="A picture containing indoor, person, worktable&#10;&#10;Description automatically generated" id="504" name="Google Shape;504;p48"/>
          <p:cNvPicPr preferRelativeResize="0"/>
          <p:nvPr/>
        </p:nvPicPr>
        <p:blipFill rotWithShape="1">
          <a:blip r:embed="rId15">
            <a:alphaModFix/>
          </a:blip>
          <a:srcRect b="0" l="0" r="0" t="0"/>
          <a:stretch/>
        </p:blipFill>
        <p:spPr>
          <a:xfrm>
            <a:off x="6172914" y="1481604"/>
            <a:ext cx="1108019" cy="1477359"/>
          </a:xfrm>
          <a:prstGeom prst="rect">
            <a:avLst/>
          </a:prstGeom>
          <a:noFill/>
          <a:ln>
            <a:noFill/>
          </a:ln>
        </p:spPr>
      </p:pic>
      <p:pic>
        <p:nvPicPr>
          <p:cNvPr descr="A picture containing text, indoor&#10;&#10;Description automatically generated" id="505" name="Google Shape;505;p48"/>
          <p:cNvPicPr preferRelativeResize="0"/>
          <p:nvPr/>
        </p:nvPicPr>
        <p:blipFill rotWithShape="1">
          <a:blip r:embed="rId16">
            <a:alphaModFix/>
          </a:blip>
          <a:srcRect b="0" l="0" r="0" t="0"/>
          <a:stretch/>
        </p:blipFill>
        <p:spPr>
          <a:xfrm>
            <a:off x="5020796" y="1478085"/>
            <a:ext cx="1113701" cy="1477359"/>
          </a:xfrm>
          <a:prstGeom prst="rect">
            <a:avLst/>
          </a:prstGeom>
          <a:noFill/>
          <a:ln>
            <a:noFill/>
          </a:ln>
        </p:spPr>
      </p:pic>
      <p:pic>
        <p:nvPicPr>
          <p:cNvPr descr="Diagram&#10;&#10;Description automatically generated" id="506" name="Google Shape;506;p48"/>
          <p:cNvPicPr preferRelativeResize="0"/>
          <p:nvPr/>
        </p:nvPicPr>
        <p:blipFill rotWithShape="1">
          <a:blip r:embed="rId17">
            <a:alphaModFix/>
          </a:blip>
          <a:srcRect b="0" l="0" r="0" t="0"/>
          <a:stretch/>
        </p:blipFill>
        <p:spPr>
          <a:xfrm>
            <a:off x="6167780" y="3021569"/>
            <a:ext cx="2114550" cy="912114"/>
          </a:xfrm>
          <a:prstGeom prst="rect">
            <a:avLst/>
          </a:prstGeom>
          <a:noFill/>
          <a:ln>
            <a:noFill/>
          </a:ln>
        </p:spPr>
      </p:pic>
      <p:pic>
        <p:nvPicPr>
          <p:cNvPr descr="A close-up of a flower&#10;&#10;Description automatically generated with low confidence" id="507" name="Google Shape;507;p48"/>
          <p:cNvPicPr preferRelativeResize="0"/>
          <p:nvPr/>
        </p:nvPicPr>
        <p:blipFill rotWithShape="1">
          <a:blip r:embed="rId18">
            <a:alphaModFix/>
          </a:blip>
          <a:srcRect b="0" l="0" r="0" t="0"/>
          <a:stretch/>
        </p:blipFill>
        <p:spPr>
          <a:xfrm>
            <a:off x="7340299" y="2067923"/>
            <a:ext cx="971374" cy="8413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513" name="Google Shape;513;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514" name="Google Shape;514;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515" name="Google Shape;515;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16" name="Google Shape;516;p49"/>
          <p:cNvSpPr txBox="1"/>
          <p:nvPr/>
        </p:nvSpPr>
        <p:spPr>
          <a:xfrm>
            <a:off x="628650" y="370025"/>
            <a:ext cx="5780400" cy="732900"/>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pic>
        <p:nvPicPr>
          <p:cNvPr descr="Diagram&#10;&#10;Description automatically generated" id="517" name="Google Shape;517;p49"/>
          <p:cNvPicPr preferRelativeResize="0"/>
          <p:nvPr/>
        </p:nvPicPr>
        <p:blipFill rotWithShape="1">
          <a:blip r:embed="rId3">
            <a:alphaModFix/>
          </a:blip>
          <a:srcRect b="0" l="0" r="0" t="0"/>
          <a:stretch/>
        </p:blipFill>
        <p:spPr>
          <a:xfrm>
            <a:off x="680605" y="1186024"/>
            <a:ext cx="2493818" cy="1613647"/>
          </a:xfrm>
          <a:prstGeom prst="rect">
            <a:avLst/>
          </a:prstGeom>
          <a:noFill/>
          <a:ln cap="flat" cmpd="sng" w="9525">
            <a:solidFill>
              <a:srgbClr val="BFBFBF"/>
            </a:solidFill>
            <a:prstDash val="solid"/>
            <a:round/>
            <a:headEnd len="sm" w="sm" type="none"/>
            <a:tailEnd len="sm" w="sm" type="none"/>
          </a:ln>
          <a:effectLst>
            <a:outerShdw blurRad="139700" sx="98000" rotWithShape="0" algn="ctr" dir="2580000" dist="38100" sy="98000">
              <a:srgbClr val="000000">
                <a:alpha val="40784"/>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523" name="Google Shape;523;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524" name="Google Shape;524;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525" name="Google Shape;525;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26" name="Google Shape;526;p50"/>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527" name="Google Shape;527;p50"/>
          <p:cNvGrpSpPr/>
          <p:nvPr/>
        </p:nvGrpSpPr>
        <p:grpSpPr>
          <a:xfrm>
            <a:off x="3693929" y="3194115"/>
            <a:ext cx="1543353" cy="1132140"/>
            <a:chOff x="3941684" y="4258820"/>
            <a:chExt cx="2057804" cy="1509520"/>
          </a:xfrm>
        </p:grpSpPr>
        <p:grpSp>
          <p:nvGrpSpPr>
            <p:cNvPr id="528" name="Google Shape;528;p50"/>
            <p:cNvGrpSpPr/>
            <p:nvPr/>
          </p:nvGrpSpPr>
          <p:grpSpPr>
            <a:xfrm>
              <a:off x="3941684" y="4363848"/>
              <a:ext cx="2057804" cy="1404492"/>
              <a:chOff x="4406652" y="4363848"/>
              <a:chExt cx="2057804" cy="1404492"/>
            </a:xfrm>
          </p:grpSpPr>
          <p:sp>
            <p:nvSpPr>
              <p:cNvPr id="529" name="Google Shape;529;p50"/>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530" name="Google Shape;530;p50"/>
              <p:cNvCxnSpPr>
                <a:stCxn id="531"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531" name="Google Shape;531;p50"/>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532" name="Google Shape;532;p50"/>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533" name="Google Shape;533;p50"/>
          <p:cNvGrpSpPr/>
          <p:nvPr/>
        </p:nvGrpSpPr>
        <p:grpSpPr>
          <a:xfrm>
            <a:off x="994673" y="1646426"/>
            <a:ext cx="1543050" cy="1246069"/>
            <a:chOff x="174331" y="2197534"/>
            <a:chExt cx="2057400" cy="1661426"/>
          </a:xfrm>
        </p:grpSpPr>
        <p:grpSp>
          <p:nvGrpSpPr>
            <p:cNvPr id="534" name="Google Shape;534;p50"/>
            <p:cNvGrpSpPr/>
            <p:nvPr/>
          </p:nvGrpSpPr>
          <p:grpSpPr>
            <a:xfrm>
              <a:off x="174331" y="2197534"/>
              <a:ext cx="2057400" cy="1491958"/>
              <a:chOff x="2042184" y="2220913"/>
              <a:chExt cx="2057400" cy="1491958"/>
            </a:xfrm>
          </p:grpSpPr>
          <p:sp>
            <p:nvSpPr>
              <p:cNvPr id="535" name="Google Shape;535;p50"/>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536" name="Google Shape;536;p50"/>
              <p:cNvCxnSpPr>
                <a:endCxn id="537"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537" name="Google Shape;537;p50"/>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538" name="Google Shape;538;p50"/>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539" name="Google Shape;539;p50"/>
          <p:cNvGrpSpPr/>
          <p:nvPr/>
        </p:nvGrpSpPr>
        <p:grpSpPr>
          <a:xfrm>
            <a:off x="2667745" y="1646426"/>
            <a:ext cx="1543353" cy="1247794"/>
            <a:chOff x="2685765" y="2195234"/>
            <a:chExt cx="2057804" cy="1663726"/>
          </a:xfrm>
        </p:grpSpPr>
        <p:grpSp>
          <p:nvGrpSpPr>
            <p:cNvPr id="540" name="Google Shape;540;p50"/>
            <p:cNvGrpSpPr/>
            <p:nvPr/>
          </p:nvGrpSpPr>
          <p:grpSpPr>
            <a:xfrm>
              <a:off x="2685765" y="2195234"/>
              <a:ext cx="2057804" cy="1496170"/>
              <a:chOff x="5190031" y="2218613"/>
              <a:chExt cx="2057804" cy="1496170"/>
            </a:xfrm>
          </p:grpSpPr>
          <p:sp>
            <p:nvSpPr>
              <p:cNvPr id="541" name="Google Shape;541;p50"/>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542" name="Google Shape;542;p50"/>
              <p:cNvCxnSpPr>
                <a:endCxn id="543"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543" name="Google Shape;543;p50"/>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544" name="Google Shape;544;p50"/>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545" name="Google Shape;545;p50"/>
          <p:cNvGrpSpPr/>
          <p:nvPr/>
        </p:nvGrpSpPr>
        <p:grpSpPr>
          <a:xfrm>
            <a:off x="4341119" y="1646425"/>
            <a:ext cx="1859251" cy="1116800"/>
            <a:chOff x="8925699" y="2223805"/>
            <a:chExt cx="2479001" cy="1489066"/>
          </a:xfrm>
        </p:grpSpPr>
        <p:sp>
          <p:nvSpPr>
            <p:cNvPr id="546" name="Google Shape;546;p50"/>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547" name="Google Shape;547;p50"/>
            <p:cNvCxnSpPr>
              <a:endCxn id="548"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548" name="Google Shape;548;p50"/>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549" name="Google Shape;549;p50"/>
          <p:cNvGrpSpPr/>
          <p:nvPr/>
        </p:nvGrpSpPr>
        <p:grpSpPr>
          <a:xfrm>
            <a:off x="1831058" y="3194115"/>
            <a:ext cx="1543353" cy="1132140"/>
            <a:chOff x="1429846" y="4258820"/>
            <a:chExt cx="2057804" cy="1509520"/>
          </a:xfrm>
        </p:grpSpPr>
        <p:grpSp>
          <p:nvGrpSpPr>
            <p:cNvPr id="550" name="Google Shape;550;p50"/>
            <p:cNvGrpSpPr/>
            <p:nvPr/>
          </p:nvGrpSpPr>
          <p:grpSpPr>
            <a:xfrm>
              <a:off x="1429846" y="4363848"/>
              <a:ext cx="2057804" cy="1404492"/>
              <a:chOff x="1259117" y="4363848"/>
              <a:chExt cx="2057804" cy="1404492"/>
            </a:xfrm>
          </p:grpSpPr>
          <p:sp>
            <p:nvSpPr>
              <p:cNvPr id="551" name="Google Shape;551;p50"/>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552" name="Google Shape;552;p50"/>
              <p:cNvCxnSpPr>
                <a:stCxn id="553"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553" name="Google Shape;553;p50"/>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554" name="Google Shape;554;p50"/>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555" name="Google Shape;555;p50"/>
          <p:cNvGrpSpPr/>
          <p:nvPr/>
        </p:nvGrpSpPr>
        <p:grpSpPr>
          <a:xfrm>
            <a:off x="5493704" y="3194115"/>
            <a:ext cx="1543353" cy="1132140"/>
            <a:chOff x="6874719" y="4258820"/>
            <a:chExt cx="2057804" cy="1509520"/>
          </a:xfrm>
        </p:grpSpPr>
        <p:grpSp>
          <p:nvGrpSpPr>
            <p:cNvPr id="556" name="Google Shape;556;p50"/>
            <p:cNvGrpSpPr/>
            <p:nvPr/>
          </p:nvGrpSpPr>
          <p:grpSpPr>
            <a:xfrm>
              <a:off x="6874719" y="4363848"/>
              <a:ext cx="2057804" cy="1404492"/>
              <a:chOff x="6936753" y="4363848"/>
              <a:chExt cx="2057804" cy="1404492"/>
            </a:xfrm>
          </p:grpSpPr>
          <p:sp>
            <p:nvSpPr>
              <p:cNvPr id="557" name="Google Shape;557;p50"/>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558" name="Google Shape;558;p50"/>
              <p:cNvCxnSpPr>
                <a:stCxn id="559"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559" name="Google Shape;559;p50"/>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560" name="Google Shape;560;p50"/>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561" name="Google Shape;561;p50"/>
          <p:cNvGrpSpPr/>
          <p:nvPr/>
        </p:nvGrpSpPr>
        <p:grpSpPr>
          <a:xfrm>
            <a:off x="7482979" y="3194115"/>
            <a:ext cx="1543353" cy="1132140"/>
            <a:chOff x="9807756" y="4258820"/>
            <a:chExt cx="2057804" cy="1509520"/>
          </a:xfrm>
        </p:grpSpPr>
        <p:grpSp>
          <p:nvGrpSpPr>
            <p:cNvPr id="562" name="Google Shape;562;p50"/>
            <p:cNvGrpSpPr/>
            <p:nvPr/>
          </p:nvGrpSpPr>
          <p:grpSpPr>
            <a:xfrm>
              <a:off x="9807756" y="4363848"/>
              <a:ext cx="2057804" cy="1404492"/>
              <a:chOff x="9750240" y="4363848"/>
              <a:chExt cx="2057804" cy="1404492"/>
            </a:xfrm>
          </p:grpSpPr>
          <p:sp>
            <p:nvSpPr>
              <p:cNvPr id="563" name="Google Shape;563;p50"/>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564" name="Google Shape;564;p50"/>
              <p:cNvCxnSpPr>
                <a:stCxn id="565"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565" name="Google Shape;565;p50"/>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566" name="Google Shape;566;p50"/>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567" name="Google Shape;567;p50"/>
          <p:cNvGrpSpPr/>
          <p:nvPr/>
        </p:nvGrpSpPr>
        <p:grpSpPr>
          <a:xfrm>
            <a:off x="6330392" y="1646425"/>
            <a:ext cx="1859251" cy="1243901"/>
            <a:chOff x="7129202" y="2195234"/>
            <a:chExt cx="2479001" cy="1658534"/>
          </a:xfrm>
        </p:grpSpPr>
        <p:grpSp>
          <p:nvGrpSpPr>
            <p:cNvPr id="568" name="Google Shape;568;p50"/>
            <p:cNvGrpSpPr/>
            <p:nvPr/>
          </p:nvGrpSpPr>
          <p:grpSpPr>
            <a:xfrm>
              <a:off x="7129202" y="2195234"/>
              <a:ext cx="2479001" cy="1489066"/>
              <a:chOff x="8925699" y="2223805"/>
              <a:chExt cx="2479001" cy="1489066"/>
            </a:xfrm>
          </p:grpSpPr>
          <p:sp>
            <p:nvSpPr>
              <p:cNvPr id="569" name="Google Shape;569;p50"/>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570" name="Google Shape;570;p50"/>
              <p:cNvCxnSpPr>
                <a:endCxn id="571"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571" name="Google Shape;571;p50"/>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572" name="Google Shape;572;p50"/>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573" name="Google Shape;573;p50"/>
          <p:cNvGrpSpPr/>
          <p:nvPr/>
        </p:nvGrpSpPr>
        <p:grpSpPr>
          <a:xfrm>
            <a:off x="157986" y="3207967"/>
            <a:ext cx="1543353" cy="1118288"/>
            <a:chOff x="1010065" y="4277289"/>
            <a:chExt cx="2057804" cy="1491051"/>
          </a:xfrm>
        </p:grpSpPr>
        <p:grpSp>
          <p:nvGrpSpPr>
            <p:cNvPr id="574" name="Google Shape;574;p50"/>
            <p:cNvGrpSpPr/>
            <p:nvPr/>
          </p:nvGrpSpPr>
          <p:grpSpPr>
            <a:xfrm>
              <a:off x="1010065" y="4363848"/>
              <a:ext cx="2057804" cy="1404492"/>
              <a:chOff x="1259117" y="4363848"/>
              <a:chExt cx="2057804" cy="1404492"/>
            </a:xfrm>
          </p:grpSpPr>
          <p:sp>
            <p:nvSpPr>
              <p:cNvPr id="575" name="Google Shape;575;p50"/>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576" name="Google Shape;576;p50"/>
              <p:cNvCxnSpPr>
                <a:stCxn id="577"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577" name="Google Shape;577;p50"/>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578" name="Google Shape;578;p50"/>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579" name="Google Shape;579;p50"/>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descr="Graphical user interface, application, Teams&#10;&#10;Description automatically generated" id="584" name="Google Shape;584;p51"/>
          <p:cNvPicPr preferRelativeResize="0"/>
          <p:nvPr/>
        </p:nvPicPr>
        <p:blipFill rotWithShape="1">
          <a:blip r:embed="rId3">
            <a:alphaModFix/>
          </a:blip>
          <a:srcRect b="0" l="4722" r="4722" t="0"/>
          <a:stretch/>
        </p:blipFill>
        <p:spPr>
          <a:xfrm>
            <a:off x="1530205" y="945878"/>
            <a:ext cx="6083588" cy="3422018"/>
          </a:xfrm>
          <a:prstGeom prst="rect">
            <a:avLst/>
          </a:prstGeom>
          <a:noFill/>
          <a:ln>
            <a:noFill/>
          </a:ln>
          <a:effectLst>
            <a:outerShdw blurRad="50800" rotWithShape="0" algn="tl" dir="2700000" dist="38100">
              <a:srgbClr val="000000">
                <a:alpha val="40000"/>
              </a:srgbClr>
            </a:outerShdw>
          </a:effectLst>
        </p:spPr>
      </p:pic>
      <p:sp>
        <p:nvSpPr>
          <p:cNvPr id="585" name="Google Shape;585;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586" name="Google Shape;586;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587" name="Google Shape;587;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88" name="Google Shape;588;p51"/>
          <p:cNvSpPr txBox="1"/>
          <p:nvPr>
            <p:ph type="title"/>
          </p:nvPr>
        </p:nvSpPr>
        <p:spPr>
          <a:xfrm>
            <a:off x="301978" y="559594"/>
            <a:ext cx="1776203"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INITIAL MEETING</a:t>
            </a:r>
            <a:endParaRPr>
              <a:latin typeface="Andika"/>
              <a:ea typeface="Andika"/>
              <a:cs typeface="Andika"/>
              <a:sym typeface="Andik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594" name="Google Shape;594;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595" name="Google Shape;595;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596" name="Google Shape;596;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97" name="Google Shape;597;p52"/>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598" name="Google Shape;598;p52"/>
          <p:cNvGrpSpPr/>
          <p:nvPr/>
        </p:nvGrpSpPr>
        <p:grpSpPr>
          <a:xfrm>
            <a:off x="3693929" y="3194115"/>
            <a:ext cx="1543353" cy="1132140"/>
            <a:chOff x="3941684" y="4258820"/>
            <a:chExt cx="2057804" cy="1509520"/>
          </a:xfrm>
        </p:grpSpPr>
        <p:grpSp>
          <p:nvGrpSpPr>
            <p:cNvPr id="599" name="Google Shape;599;p52"/>
            <p:cNvGrpSpPr/>
            <p:nvPr/>
          </p:nvGrpSpPr>
          <p:grpSpPr>
            <a:xfrm>
              <a:off x="3941684" y="4363848"/>
              <a:ext cx="2057804" cy="1404492"/>
              <a:chOff x="4406652" y="4363848"/>
              <a:chExt cx="2057804" cy="1404492"/>
            </a:xfrm>
          </p:grpSpPr>
          <p:sp>
            <p:nvSpPr>
              <p:cNvPr id="600" name="Google Shape;600;p52"/>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601" name="Google Shape;601;p52"/>
              <p:cNvCxnSpPr>
                <a:stCxn id="602"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602" name="Google Shape;602;p52"/>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603" name="Google Shape;603;p52"/>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604" name="Google Shape;604;p52"/>
          <p:cNvGrpSpPr/>
          <p:nvPr/>
        </p:nvGrpSpPr>
        <p:grpSpPr>
          <a:xfrm>
            <a:off x="994673" y="1646426"/>
            <a:ext cx="1543050" cy="1246069"/>
            <a:chOff x="174331" y="2197534"/>
            <a:chExt cx="2057400" cy="1661426"/>
          </a:xfrm>
        </p:grpSpPr>
        <p:grpSp>
          <p:nvGrpSpPr>
            <p:cNvPr id="605" name="Google Shape;605;p52"/>
            <p:cNvGrpSpPr/>
            <p:nvPr/>
          </p:nvGrpSpPr>
          <p:grpSpPr>
            <a:xfrm>
              <a:off x="174331" y="2197534"/>
              <a:ext cx="2057400" cy="1491958"/>
              <a:chOff x="2042184" y="2220913"/>
              <a:chExt cx="2057400" cy="1491958"/>
            </a:xfrm>
          </p:grpSpPr>
          <p:sp>
            <p:nvSpPr>
              <p:cNvPr id="606" name="Google Shape;606;p52"/>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607" name="Google Shape;607;p52"/>
              <p:cNvCxnSpPr>
                <a:endCxn id="608"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608" name="Google Shape;608;p52"/>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609" name="Google Shape;609;p52"/>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610" name="Google Shape;610;p52"/>
          <p:cNvGrpSpPr/>
          <p:nvPr/>
        </p:nvGrpSpPr>
        <p:grpSpPr>
          <a:xfrm>
            <a:off x="2667745" y="1646426"/>
            <a:ext cx="1543353" cy="1247794"/>
            <a:chOff x="2685765" y="2195234"/>
            <a:chExt cx="2057804" cy="1663726"/>
          </a:xfrm>
        </p:grpSpPr>
        <p:grpSp>
          <p:nvGrpSpPr>
            <p:cNvPr id="611" name="Google Shape;611;p52"/>
            <p:cNvGrpSpPr/>
            <p:nvPr/>
          </p:nvGrpSpPr>
          <p:grpSpPr>
            <a:xfrm>
              <a:off x="2685765" y="2195234"/>
              <a:ext cx="2057804" cy="1496170"/>
              <a:chOff x="5190031" y="2218613"/>
              <a:chExt cx="2057804" cy="1496170"/>
            </a:xfrm>
          </p:grpSpPr>
          <p:sp>
            <p:nvSpPr>
              <p:cNvPr id="612" name="Google Shape;612;p52"/>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613" name="Google Shape;613;p52"/>
              <p:cNvCxnSpPr>
                <a:endCxn id="614"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614" name="Google Shape;614;p52"/>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615" name="Google Shape;615;p52"/>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616" name="Google Shape;616;p52"/>
          <p:cNvGrpSpPr/>
          <p:nvPr/>
        </p:nvGrpSpPr>
        <p:grpSpPr>
          <a:xfrm>
            <a:off x="4341119" y="1646425"/>
            <a:ext cx="1859251" cy="1116800"/>
            <a:chOff x="8925699" y="2223805"/>
            <a:chExt cx="2479001" cy="1489066"/>
          </a:xfrm>
        </p:grpSpPr>
        <p:sp>
          <p:nvSpPr>
            <p:cNvPr id="617" name="Google Shape;617;p52"/>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618" name="Google Shape;618;p52"/>
            <p:cNvCxnSpPr>
              <a:endCxn id="619"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619" name="Google Shape;619;p52"/>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20" name="Google Shape;620;p52"/>
          <p:cNvGrpSpPr/>
          <p:nvPr/>
        </p:nvGrpSpPr>
        <p:grpSpPr>
          <a:xfrm>
            <a:off x="1831058" y="3194115"/>
            <a:ext cx="1543353" cy="1132140"/>
            <a:chOff x="1429846" y="4258820"/>
            <a:chExt cx="2057804" cy="1509520"/>
          </a:xfrm>
        </p:grpSpPr>
        <p:grpSp>
          <p:nvGrpSpPr>
            <p:cNvPr id="621" name="Google Shape;621;p52"/>
            <p:cNvGrpSpPr/>
            <p:nvPr/>
          </p:nvGrpSpPr>
          <p:grpSpPr>
            <a:xfrm>
              <a:off x="1429846" y="4363848"/>
              <a:ext cx="2057804" cy="1404492"/>
              <a:chOff x="1259117" y="4363848"/>
              <a:chExt cx="2057804" cy="1404492"/>
            </a:xfrm>
          </p:grpSpPr>
          <p:sp>
            <p:nvSpPr>
              <p:cNvPr id="622" name="Google Shape;622;p52"/>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623" name="Google Shape;623;p52"/>
              <p:cNvCxnSpPr>
                <a:stCxn id="624"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624" name="Google Shape;624;p52"/>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625" name="Google Shape;625;p52"/>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626" name="Google Shape;626;p52"/>
          <p:cNvGrpSpPr/>
          <p:nvPr/>
        </p:nvGrpSpPr>
        <p:grpSpPr>
          <a:xfrm>
            <a:off x="5493704" y="3194115"/>
            <a:ext cx="1543353" cy="1132140"/>
            <a:chOff x="6874719" y="4258820"/>
            <a:chExt cx="2057804" cy="1509520"/>
          </a:xfrm>
        </p:grpSpPr>
        <p:grpSp>
          <p:nvGrpSpPr>
            <p:cNvPr id="627" name="Google Shape;627;p52"/>
            <p:cNvGrpSpPr/>
            <p:nvPr/>
          </p:nvGrpSpPr>
          <p:grpSpPr>
            <a:xfrm>
              <a:off x="6874719" y="4363848"/>
              <a:ext cx="2057804" cy="1404492"/>
              <a:chOff x="6936753" y="4363848"/>
              <a:chExt cx="2057804" cy="1404492"/>
            </a:xfrm>
          </p:grpSpPr>
          <p:sp>
            <p:nvSpPr>
              <p:cNvPr id="628" name="Google Shape;628;p52"/>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629" name="Google Shape;629;p52"/>
              <p:cNvCxnSpPr>
                <a:stCxn id="630"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630" name="Google Shape;630;p52"/>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631" name="Google Shape;631;p52"/>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632" name="Google Shape;632;p52"/>
          <p:cNvGrpSpPr/>
          <p:nvPr/>
        </p:nvGrpSpPr>
        <p:grpSpPr>
          <a:xfrm>
            <a:off x="7482979" y="3194115"/>
            <a:ext cx="1543353" cy="1132140"/>
            <a:chOff x="9807756" y="4258820"/>
            <a:chExt cx="2057804" cy="1509520"/>
          </a:xfrm>
        </p:grpSpPr>
        <p:grpSp>
          <p:nvGrpSpPr>
            <p:cNvPr id="633" name="Google Shape;633;p52"/>
            <p:cNvGrpSpPr/>
            <p:nvPr/>
          </p:nvGrpSpPr>
          <p:grpSpPr>
            <a:xfrm>
              <a:off x="9807756" y="4363848"/>
              <a:ext cx="2057804" cy="1404492"/>
              <a:chOff x="9750240" y="4363848"/>
              <a:chExt cx="2057804" cy="1404492"/>
            </a:xfrm>
          </p:grpSpPr>
          <p:sp>
            <p:nvSpPr>
              <p:cNvPr id="634" name="Google Shape;634;p52"/>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635" name="Google Shape;635;p52"/>
              <p:cNvCxnSpPr>
                <a:stCxn id="636"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636" name="Google Shape;636;p52"/>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637" name="Google Shape;637;p52"/>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638" name="Google Shape;638;p52"/>
          <p:cNvGrpSpPr/>
          <p:nvPr/>
        </p:nvGrpSpPr>
        <p:grpSpPr>
          <a:xfrm>
            <a:off x="6330392" y="1646425"/>
            <a:ext cx="1859251" cy="1243901"/>
            <a:chOff x="7129202" y="2195234"/>
            <a:chExt cx="2479001" cy="1658534"/>
          </a:xfrm>
        </p:grpSpPr>
        <p:grpSp>
          <p:nvGrpSpPr>
            <p:cNvPr id="639" name="Google Shape;639;p52"/>
            <p:cNvGrpSpPr/>
            <p:nvPr/>
          </p:nvGrpSpPr>
          <p:grpSpPr>
            <a:xfrm>
              <a:off x="7129202" y="2195234"/>
              <a:ext cx="2479001" cy="1489066"/>
              <a:chOff x="8925699" y="2223805"/>
              <a:chExt cx="2479001" cy="1489066"/>
            </a:xfrm>
          </p:grpSpPr>
          <p:sp>
            <p:nvSpPr>
              <p:cNvPr id="640" name="Google Shape;640;p52"/>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641" name="Google Shape;641;p52"/>
              <p:cNvCxnSpPr>
                <a:endCxn id="642"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642" name="Google Shape;642;p52"/>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643" name="Google Shape;643;p52"/>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644" name="Google Shape;644;p52"/>
          <p:cNvGrpSpPr/>
          <p:nvPr/>
        </p:nvGrpSpPr>
        <p:grpSpPr>
          <a:xfrm>
            <a:off x="157986" y="3207967"/>
            <a:ext cx="1543353" cy="1118288"/>
            <a:chOff x="1010065" y="4277289"/>
            <a:chExt cx="2057804" cy="1491051"/>
          </a:xfrm>
        </p:grpSpPr>
        <p:grpSp>
          <p:nvGrpSpPr>
            <p:cNvPr id="645" name="Google Shape;645;p52"/>
            <p:cNvGrpSpPr/>
            <p:nvPr/>
          </p:nvGrpSpPr>
          <p:grpSpPr>
            <a:xfrm>
              <a:off x="1010065" y="4363848"/>
              <a:ext cx="2057804" cy="1404492"/>
              <a:chOff x="1259117" y="4363848"/>
              <a:chExt cx="2057804" cy="1404492"/>
            </a:xfrm>
          </p:grpSpPr>
          <p:sp>
            <p:nvSpPr>
              <p:cNvPr id="646" name="Google Shape;646;p52"/>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647" name="Google Shape;647;p52"/>
              <p:cNvCxnSpPr>
                <a:stCxn id="648"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648" name="Google Shape;648;p52"/>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649" name="Google Shape;649;p52"/>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650" name="Google Shape;650;p52"/>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656" name="Google Shape;656;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657" name="Google Shape;657;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58" name="Google Shape;658;p53"/>
          <p:cNvSpPr txBox="1"/>
          <p:nvPr>
            <p:ph type="title"/>
          </p:nvPr>
        </p:nvSpPr>
        <p:spPr>
          <a:xfrm>
            <a:off x="301978" y="559594"/>
            <a:ext cx="1776203"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ASSET REVIEW</a:t>
            </a:r>
            <a:endParaRPr>
              <a:latin typeface="Andika"/>
              <a:ea typeface="Andika"/>
              <a:cs typeface="Andika"/>
              <a:sym typeface="Andika"/>
            </a:endParaRPr>
          </a:p>
        </p:txBody>
      </p:sp>
      <p:pic>
        <p:nvPicPr>
          <p:cNvPr id="659" name="Google Shape;659;p53"/>
          <p:cNvPicPr preferRelativeResize="0"/>
          <p:nvPr/>
        </p:nvPicPr>
        <p:blipFill rotWithShape="1">
          <a:blip r:embed="rId3">
            <a:alphaModFix/>
          </a:blip>
          <a:srcRect b="0" l="0" r="0" t="0"/>
          <a:stretch/>
        </p:blipFill>
        <p:spPr>
          <a:xfrm>
            <a:off x="1999954" y="945878"/>
            <a:ext cx="5144092" cy="28980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txBox="1"/>
          <p:nvPr>
            <p:ph type="title"/>
          </p:nvPr>
        </p:nvSpPr>
        <p:spPr>
          <a:xfrm>
            <a:off x="1000124" y="765335"/>
            <a:ext cx="2864422" cy="741831"/>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100"/>
              <a:buFont typeface="Arial"/>
              <a:buNone/>
            </a:pPr>
            <a:r>
              <a:rPr lang="en">
                <a:latin typeface="Andika"/>
                <a:ea typeface="Andika"/>
                <a:cs typeface="Andika"/>
                <a:sym typeface="Andika"/>
              </a:rPr>
              <a:t>ABOUT</a:t>
            </a:r>
            <a:endParaRPr>
              <a:latin typeface="Andika"/>
              <a:ea typeface="Andika"/>
              <a:cs typeface="Andika"/>
              <a:sym typeface="Andika"/>
            </a:endParaRPr>
          </a:p>
        </p:txBody>
      </p:sp>
      <p:sp>
        <p:nvSpPr>
          <p:cNvPr id="332" name="Google Shape;332;p36"/>
          <p:cNvSpPr txBox="1"/>
          <p:nvPr>
            <p:ph idx="1" type="body"/>
          </p:nvPr>
        </p:nvSpPr>
        <p:spPr>
          <a:xfrm>
            <a:off x="1000124" y="1666654"/>
            <a:ext cx="2378869" cy="2974458"/>
          </a:xfrm>
          <a:prstGeom prst="rect">
            <a:avLst/>
          </a:prstGeom>
          <a:noFill/>
          <a:ln>
            <a:noFill/>
          </a:ln>
        </p:spPr>
        <p:txBody>
          <a:bodyPr anchorCtr="0" anchor="t" bIns="34275" lIns="68575" spcFirstLastPara="1" rIns="68575" wrap="square" tIns="34275">
            <a:normAutofit/>
          </a:bodyPr>
          <a:lstStyle/>
          <a:p>
            <a:pPr indent="0" lvl="0" marL="0" rtl="0" algn="l">
              <a:lnSpc>
                <a:spcPct val="120000"/>
              </a:lnSpc>
              <a:spcBef>
                <a:spcPts val="0"/>
              </a:spcBef>
              <a:spcAft>
                <a:spcPts val="0"/>
              </a:spcAft>
              <a:buClr>
                <a:srgbClr val="666666"/>
              </a:buClr>
              <a:buSzPts val="1100"/>
              <a:buNone/>
            </a:pPr>
            <a:r>
              <a:rPr b="0" i="0" lang="en">
                <a:solidFill>
                  <a:srgbClr val="666666"/>
                </a:solidFill>
                <a:latin typeface="Roboto"/>
                <a:ea typeface="Roboto"/>
                <a:cs typeface="Roboto"/>
                <a:sym typeface="Roboto"/>
              </a:rPr>
              <a:t>I work with medical and scientific professionals to communicate </a:t>
            </a:r>
            <a:r>
              <a:rPr b="0" i="0" lang="en">
                <a:solidFill>
                  <a:srgbClr val="666666"/>
                </a:solidFill>
                <a:latin typeface="Open Sans"/>
                <a:ea typeface="Open Sans"/>
                <a:cs typeface="Open Sans"/>
                <a:sym typeface="Open Sans"/>
              </a:rPr>
              <a:t>complex medical and surgical procedures in a beautiful and easy to understand format.</a:t>
            </a:r>
            <a:endParaRPr b="0" i="0">
              <a:solidFill>
                <a:srgbClr val="666666"/>
              </a:solidFill>
              <a:latin typeface="Roboto"/>
              <a:ea typeface="Roboto"/>
              <a:cs typeface="Roboto"/>
              <a:sym typeface="Roboto"/>
            </a:endParaRPr>
          </a:p>
          <a:p>
            <a:pPr indent="-222250" lvl="0" marL="215900" rtl="0" algn="l">
              <a:lnSpc>
                <a:spcPct val="120000"/>
              </a:lnSpc>
              <a:spcBef>
                <a:spcPts val="800"/>
              </a:spcBef>
              <a:spcAft>
                <a:spcPts val="0"/>
              </a:spcAft>
              <a:buClr>
                <a:srgbClr val="666666"/>
              </a:buClr>
              <a:buSzPts val="1100"/>
              <a:buFont typeface="Arial"/>
              <a:buChar char="•"/>
            </a:pPr>
            <a:r>
              <a:rPr b="0" i="0" lang="en">
                <a:solidFill>
                  <a:srgbClr val="666666"/>
                </a:solidFill>
                <a:latin typeface="Roboto"/>
                <a:ea typeface="Roboto"/>
                <a:cs typeface="Roboto"/>
                <a:sym typeface="Roboto"/>
              </a:rPr>
              <a:t>patient education</a:t>
            </a:r>
            <a:endParaRPr/>
          </a:p>
          <a:p>
            <a:pPr indent="-222250" lvl="0" marL="215900" rtl="0" algn="l">
              <a:lnSpc>
                <a:spcPct val="120000"/>
              </a:lnSpc>
              <a:spcBef>
                <a:spcPts val="800"/>
              </a:spcBef>
              <a:spcAft>
                <a:spcPts val="0"/>
              </a:spcAft>
              <a:buClr>
                <a:srgbClr val="666666"/>
              </a:buClr>
              <a:buSzPts val="1100"/>
              <a:buFont typeface="Arial"/>
              <a:buChar char="•"/>
            </a:pPr>
            <a:r>
              <a:rPr b="0" i="0" lang="en">
                <a:solidFill>
                  <a:srgbClr val="666666"/>
                </a:solidFill>
                <a:latin typeface="Roboto"/>
                <a:ea typeface="Roboto"/>
                <a:cs typeface="Roboto"/>
                <a:sym typeface="Roboto"/>
              </a:rPr>
              <a:t>editorial illustrations</a:t>
            </a:r>
            <a:endParaRPr/>
          </a:p>
          <a:p>
            <a:pPr indent="-222250" lvl="0" marL="215900" rtl="0" algn="l">
              <a:lnSpc>
                <a:spcPct val="120000"/>
              </a:lnSpc>
              <a:spcBef>
                <a:spcPts val="800"/>
              </a:spcBef>
              <a:spcAft>
                <a:spcPts val="0"/>
              </a:spcAft>
              <a:buClr>
                <a:srgbClr val="666666"/>
              </a:buClr>
              <a:buSzPts val="1100"/>
              <a:buFont typeface="Arial"/>
              <a:buChar char="•"/>
            </a:pPr>
            <a:r>
              <a:rPr b="0" i="0" lang="en">
                <a:solidFill>
                  <a:srgbClr val="666666"/>
                </a:solidFill>
                <a:latin typeface="Roboto"/>
                <a:ea typeface="Roboto"/>
                <a:cs typeface="Roboto"/>
                <a:sym typeface="Roboto"/>
              </a:rPr>
              <a:t>journal figures</a:t>
            </a:r>
            <a:endParaRPr/>
          </a:p>
          <a:p>
            <a:pPr indent="0" lvl="0" marL="0" rtl="0" algn="l">
              <a:lnSpc>
                <a:spcPct val="120000"/>
              </a:lnSpc>
              <a:spcBef>
                <a:spcPts val="800"/>
              </a:spcBef>
              <a:spcAft>
                <a:spcPts val="0"/>
              </a:spcAft>
              <a:buClr>
                <a:srgbClr val="666666"/>
              </a:buClr>
              <a:buSzPts val="1100"/>
              <a:buNone/>
            </a:pPr>
            <a:r>
              <a:rPr b="0" i="0" lang="en">
                <a:solidFill>
                  <a:srgbClr val="666666"/>
                </a:solidFill>
                <a:latin typeface="Roboto"/>
                <a:ea typeface="Roboto"/>
                <a:cs typeface="Roboto"/>
                <a:sym typeface="Roboto"/>
              </a:rPr>
              <a:t>My background is in advertising, marketing, education, and biological and anatomical sciences.</a:t>
            </a:r>
            <a:endParaRPr sz="1100">
              <a:latin typeface="Lexend ExtraLight"/>
              <a:ea typeface="Lexend ExtraLight"/>
              <a:cs typeface="Lexend ExtraLight"/>
              <a:sym typeface="Lexend ExtraLight"/>
            </a:endParaRPr>
          </a:p>
        </p:txBody>
      </p:sp>
      <p:sp>
        <p:nvSpPr>
          <p:cNvPr id="333" name="Google Shape;333;p36"/>
          <p:cNvSpPr txBox="1"/>
          <p:nvPr>
            <p:ph idx="10" type="dt"/>
          </p:nvPr>
        </p:nvSpPr>
        <p:spPr>
          <a:xfrm>
            <a:off x="1000125" y="4767263"/>
            <a:ext cx="738868"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334" name="Google Shape;334;p36"/>
          <p:cNvSpPr txBox="1"/>
          <p:nvPr>
            <p:ph idx="11" type="ftr"/>
          </p:nvPr>
        </p:nvSpPr>
        <p:spPr>
          <a:xfrm>
            <a:off x="2002414" y="4767262"/>
            <a:ext cx="1862131"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335" name="Google Shape;335;p36"/>
          <p:cNvSpPr txBox="1"/>
          <p:nvPr>
            <p:ph idx="12" type="sldNum"/>
          </p:nvPr>
        </p:nvSpPr>
        <p:spPr>
          <a:xfrm>
            <a:off x="4152229" y="4767263"/>
            <a:ext cx="740664"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close up of a spider&#10;&#10;Description automatically generated with low confidence" id="336" name="Google Shape;336;p36"/>
          <p:cNvPicPr preferRelativeResize="0"/>
          <p:nvPr/>
        </p:nvPicPr>
        <p:blipFill rotWithShape="1">
          <a:blip r:embed="rId3">
            <a:alphaModFix/>
          </a:blip>
          <a:srcRect b="12538" l="6073" r="6072" t="18841"/>
          <a:stretch/>
        </p:blipFill>
        <p:spPr>
          <a:xfrm>
            <a:off x="4108795" y="0"/>
            <a:ext cx="521342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665" name="Google Shape;665;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666" name="Google Shape;666;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667" name="Google Shape;667;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68" name="Google Shape;668;p54"/>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669" name="Google Shape;669;p54"/>
          <p:cNvGrpSpPr/>
          <p:nvPr/>
        </p:nvGrpSpPr>
        <p:grpSpPr>
          <a:xfrm>
            <a:off x="3693929" y="3194115"/>
            <a:ext cx="1543353" cy="1132140"/>
            <a:chOff x="3941684" y="4258820"/>
            <a:chExt cx="2057804" cy="1509520"/>
          </a:xfrm>
        </p:grpSpPr>
        <p:grpSp>
          <p:nvGrpSpPr>
            <p:cNvPr id="670" name="Google Shape;670;p54"/>
            <p:cNvGrpSpPr/>
            <p:nvPr/>
          </p:nvGrpSpPr>
          <p:grpSpPr>
            <a:xfrm>
              <a:off x="3941684" y="4363848"/>
              <a:ext cx="2057804" cy="1404492"/>
              <a:chOff x="4406652" y="4363848"/>
              <a:chExt cx="2057804" cy="1404492"/>
            </a:xfrm>
          </p:grpSpPr>
          <p:sp>
            <p:nvSpPr>
              <p:cNvPr id="671" name="Google Shape;671;p54"/>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672" name="Google Shape;672;p54"/>
              <p:cNvCxnSpPr>
                <a:stCxn id="673"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673" name="Google Shape;673;p54"/>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674" name="Google Shape;674;p54"/>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675" name="Google Shape;675;p54"/>
          <p:cNvGrpSpPr/>
          <p:nvPr/>
        </p:nvGrpSpPr>
        <p:grpSpPr>
          <a:xfrm>
            <a:off x="994673" y="1646426"/>
            <a:ext cx="1543050" cy="1246069"/>
            <a:chOff x="174331" y="2197534"/>
            <a:chExt cx="2057400" cy="1661426"/>
          </a:xfrm>
        </p:grpSpPr>
        <p:grpSp>
          <p:nvGrpSpPr>
            <p:cNvPr id="676" name="Google Shape;676;p54"/>
            <p:cNvGrpSpPr/>
            <p:nvPr/>
          </p:nvGrpSpPr>
          <p:grpSpPr>
            <a:xfrm>
              <a:off x="174331" y="2197534"/>
              <a:ext cx="2057400" cy="1491958"/>
              <a:chOff x="2042184" y="2220913"/>
              <a:chExt cx="2057400" cy="1491958"/>
            </a:xfrm>
          </p:grpSpPr>
          <p:sp>
            <p:nvSpPr>
              <p:cNvPr id="677" name="Google Shape;677;p54"/>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678" name="Google Shape;678;p54"/>
              <p:cNvCxnSpPr>
                <a:endCxn id="679"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679" name="Google Shape;679;p54"/>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680" name="Google Shape;680;p54"/>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681" name="Google Shape;681;p54"/>
          <p:cNvGrpSpPr/>
          <p:nvPr/>
        </p:nvGrpSpPr>
        <p:grpSpPr>
          <a:xfrm>
            <a:off x="2667745" y="1646426"/>
            <a:ext cx="1543353" cy="1247794"/>
            <a:chOff x="2685765" y="2195234"/>
            <a:chExt cx="2057804" cy="1663726"/>
          </a:xfrm>
        </p:grpSpPr>
        <p:grpSp>
          <p:nvGrpSpPr>
            <p:cNvPr id="682" name="Google Shape;682;p54"/>
            <p:cNvGrpSpPr/>
            <p:nvPr/>
          </p:nvGrpSpPr>
          <p:grpSpPr>
            <a:xfrm>
              <a:off x="2685765" y="2195234"/>
              <a:ext cx="2057804" cy="1496170"/>
              <a:chOff x="5190031" y="2218613"/>
              <a:chExt cx="2057804" cy="1496170"/>
            </a:xfrm>
          </p:grpSpPr>
          <p:sp>
            <p:nvSpPr>
              <p:cNvPr id="683" name="Google Shape;683;p54"/>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684" name="Google Shape;684;p54"/>
              <p:cNvCxnSpPr>
                <a:endCxn id="685"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685" name="Google Shape;685;p54"/>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686" name="Google Shape;686;p54"/>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687" name="Google Shape;687;p54"/>
          <p:cNvGrpSpPr/>
          <p:nvPr/>
        </p:nvGrpSpPr>
        <p:grpSpPr>
          <a:xfrm>
            <a:off x="4341119" y="1646425"/>
            <a:ext cx="1859251" cy="1116800"/>
            <a:chOff x="8925699" y="2223805"/>
            <a:chExt cx="2479001" cy="1489066"/>
          </a:xfrm>
        </p:grpSpPr>
        <p:sp>
          <p:nvSpPr>
            <p:cNvPr id="688" name="Google Shape;688;p54"/>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689" name="Google Shape;689;p54"/>
            <p:cNvCxnSpPr>
              <a:endCxn id="690"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690" name="Google Shape;690;p54"/>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691" name="Google Shape;691;p54"/>
          <p:cNvGrpSpPr/>
          <p:nvPr/>
        </p:nvGrpSpPr>
        <p:grpSpPr>
          <a:xfrm>
            <a:off x="1831058" y="3194115"/>
            <a:ext cx="1543353" cy="1132140"/>
            <a:chOff x="1429846" y="4258820"/>
            <a:chExt cx="2057804" cy="1509520"/>
          </a:xfrm>
        </p:grpSpPr>
        <p:grpSp>
          <p:nvGrpSpPr>
            <p:cNvPr id="692" name="Google Shape;692;p54"/>
            <p:cNvGrpSpPr/>
            <p:nvPr/>
          </p:nvGrpSpPr>
          <p:grpSpPr>
            <a:xfrm>
              <a:off x="1429846" y="4363848"/>
              <a:ext cx="2057804" cy="1404492"/>
              <a:chOff x="1259117" y="4363848"/>
              <a:chExt cx="2057804" cy="1404492"/>
            </a:xfrm>
          </p:grpSpPr>
          <p:sp>
            <p:nvSpPr>
              <p:cNvPr id="693" name="Google Shape;693;p54"/>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694" name="Google Shape;694;p54"/>
              <p:cNvCxnSpPr>
                <a:stCxn id="695"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695" name="Google Shape;695;p54"/>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696" name="Google Shape;696;p54"/>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697" name="Google Shape;697;p54"/>
          <p:cNvGrpSpPr/>
          <p:nvPr/>
        </p:nvGrpSpPr>
        <p:grpSpPr>
          <a:xfrm>
            <a:off x="5493704" y="3194115"/>
            <a:ext cx="1543353" cy="1132140"/>
            <a:chOff x="6874719" y="4258820"/>
            <a:chExt cx="2057804" cy="1509520"/>
          </a:xfrm>
        </p:grpSpPr>
        <p:grpSp>
          <p:nvGrpSpPr>
            <p:cNvPr id="698" name="Google Shape;698;p54"/>
            <p:cNvGrpSpPr/>
            <p:nvPr/>
          </p:nvGrpSpPr>
          <p:grpSpPr>
            <a:xfrm>
              <a:off x="6874719" y="4363848"/>
              <a:ext cx="2057804" cy="1404492"/>
              <a:chOff x="6936753" y="4363848"/>
              <a:chExt cx="2057804" cy="1404492"/>
            </a:xfrm>
          </p:grpSpPr>
          <p:sp>
            <p:nvSpPr>
              <p:cNvPr id="699" name="Google Shape;699;p54"/>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700" name="Google Shape;700;p54"/>
              <p:cNvCxnSpPr>
                <a:stCxn id="701"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701" name="Google Shape;701;p54"/>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702" name="Google Shape;702;p54"/>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703" name="Google Shape;703;p54"/>
          <p:cNvGrpSpPr/>
          <p:nvPr/>
        </p:nvGrpSpPr>
        <p:grpSpPr>
          <a:xfrm>
            <a:off x="7482979" y="3194115"/>
            <a:ext cx="1543353" cy="1132140"/>
            <a:chOff x="9807756" y="4258820"/>
            <a:chExt cx="2057804" cy="1509520"/>
          </a:xfrm>
        </p:grpSpPr>
        <p:grpSp>
          <p:nvGrpSpPr>
            <p:cNvPr id="704" name="Google Shape;704;p54"/>
            <p:cNvGrpSpPr/>
            <p:nvPr/>
          </p:nvGrpSpPr>
          <p:grpSpPr>
            <a:xfrm>
              <a:off x="9807756" y="4363848"/>
              <a:ext cx="2057804" cy="1404492"/>
              <a:chOff x="9750240" y="4363848"/>
              <a:chExt cx="2057804" cy="1404492"/>
            </a:xfrm>
          </p:grpSpPr>
          <p:sp>
            <p:nvSpPr>
              <p:cNvPr id="705" name="Google Shape;705;p54"/>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706" name="Google Shape;706;p54"/>
              <p:cNvCxnSpPr>
                <a:stCxn id="707"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707" name="Google Shape;707;p54"/>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708" name="Google Shape;708;p54"/>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709" name="Google Shape;709;p54"/>
          <p:cNvGrpSpPr/>
          <p:nvPr/>
        </p:nvGrpSpPr>
        <p:grpSpPr>
          <a:xfrm>
            <a:off x="6330392" y="1646425"/>
            <a:ext cx="1859251" cy="1243901"/>
            <a:chOff x="7129202" y="2195234"/>
            <a:chExt cx="2479001" cy="1658534"/>
          </a:xfrm>
        </p:grpSpPr>
        <p:grpSp>
          <p:nvGrpSpPr>
            <p:cNvPr id="710" name="Google Shape;710;p54"/>
            <p:cNvGrpSpPr/>
            <p:nvPr/>
          </p:nvGrpSpPr>
          <p:grpSpPr>
            <a:xfrm>
              <a:off x="7129202" y="2195234"/>
              <a:ext cx="2479001" cy="1489066"/>
              <a:chOff x="8925699" y="2223805"/>
              <a:chExt cx="2479001" cy="1489066"/>
            </a:xfrm>
          </p:grpSpPr>
          <p:sp>
            <p:nvSpPr>
              <p:cNvPr id="711" name="Google Shape;711;p54"/>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712" name="Google Shape;712;p54"/>
              <p:cNvCxnSpPr>
                <a:endCxn id="713"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713" name="Google Shape;713;p54"/>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714" name="Google Shape;714;p54"/>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715" name="Google Shape;715;p54"/>
          <p:cNvGrpSpPr/>
          <p:nvPr/>
        </p:nvGrpSpPr>
        <p:grpSpPr>
          <a:xfrm>
            <a:off x="157986" y="3207967"/>
            <a:ext cx="1543353" cy="1118288"/>
            <a:chOff x="1010065" y="4277289"/>
            <a:chExt cx="2057804" cy="1491051"/>
          </a:xfrm>
        </p:grpSpPr>
        <p:grpSp>
          <p:nvGrpSpPr>
            <p:cNvPr id="716" name="Google Shape;716;p54"/>
            <p:cNvGrpSpPr/>
            <p:nvPr/>
          </p:nvGrpSpPr>
          <p:grpSpPr>
            <a:xfrm>
              <a:off x="1010065" y="4363848"/>
              <a:ext cx="2057804" cy="1404492"/>
              <a:chOff x="1259117" y="4363848"/>
              <a:chExt cx="2057804" cy="1404492"/>
            </a:xfrm>
          </p:grpSpPr>
          <p:sp>
            <p:nvSpPr>
              <p:cNvPr id="717" name="Google Shape;717;p54"/>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718" name="Google Shape;718;p54"/>
              <p:cNvCxnSpPr>
                <a:stCxn id="719"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719" name="Google Shape;719;p54"/>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720" name="Google Shape;720;p54"/>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721" name="Google Shape;721;p54"/>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grpSp>
        <p:nvGrpSpPr>
          <p:cNvPr id="726" name="Google Shape;726;p55"/>
          <p:cNvGrpSpPr/>
          <p:nvPr/>
        </p:nvGrpSpPr>
        <p:grpSpPr>
          <a:xfrm>
            <a:off x="5084995" y="495852"/>
            <a:ext cx="2834544" cy="3668233"/>
            <a:chOff x="7858993" y="484261"/>
            <a:chExt cx="3779392" cy="4890977"/>
          </a:xfrm>
        </p:grpSpPr>
        <p:pic>
          <p:nvPicPr>
            <p:cNvPr descr="Text, letter&#10;&#10;Description automatically generated" id="727" name="Google Shape;727;p55"/>
            <p:cNvPicPr preferRelativeResize="0"/>
            <p:nvPr/>
          </p:nvPicPr>
          <p:blipFill rotWithShape="1">
            <a:blip r:embed="rId3">
              <a:alphaModFix/>
            </a:blip>
            <a:srcRect b="0" l="0" r="0" t="0"/>
            <a:stretch/>
          </p:blipFill>
          <p:spPr>
            <a:xfrm>
              <a:off x="7858993" y="484261"/>
              <a:ext cx="3779392" cy="4890977"/>
            </a:xfrm>
            <a:prstGeom prst="rect">
              <a:avLst/>
            </a:prstGeom>
            <a:noFill/>
            <a:ln>
              <a:noFill/>
            </a:ln>
            <a:effectLst>
              <a:outerShdw blurRad="50800" rotWithShape="0" algn="tl" dir="2700000" dist="38100">
                <a:srgbClr val="000000">
                  <a:alpha val="40000"/>
                </a:srgbClr>
              </a:outerShdw>
            </a:effectLst>
          </p:spPr>
        </p:pic>
        <p:sp>
          <p:nvSpPr>
            <p:cNvPr id="728" name="Google Shape;728;p55"/>
            <p:cNvSpPr/>
            <p:nvPr/>
          </p:nvSpPr>
          <p:spPr>
            <a:xfrm>
              <a:off x="9894627" y="2060812"/>
              <a:ext cx="1330657" cy="18424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Text, letter&#10;&#10;Description automatically generated" id="729" name="Google Shape;729;p55"/>
          <p:cNvPicPr preferRelativeResize="0"/>
          <p:nvPr/>
        </p:nvPicPr>
        <p:blipFill rotWithShape="1">
          <a:blip r:embed="rId4">
            <a:alphaModFix/>
          </a:blip>
          <a:srcRect b="0" l="0" r="0" t="0"/>
          <a:stretch/>
        </p:blipFill>
        <p:spPr>
          <a:xfrm>
            <a:off x="4139841" y="692593"/>
            <a:ext cx="2834544" cy="3668233"/>
          </a:xfrm>
          <a:prstGeom prst="rect">
            <a:avLst/>
          </a:prstGeom>
          <a:noFill/>
          <a:ln>
            <a:noFill/>
          </a:ln>
          <a:effectLst>
            <a:outerShdw blurRad="50800" rotWithShape="0" algn="tl" dir="2700000" dist="38100">
              <a:srgbClr val="000000">
                <a:alpha val="40000"/>
              </a:srgbClr>
            </a:outerShdw>
          </a:effectLst>
        </p:spPr>
      </p:pic>
      <p:sp>
        <p:nvSpPr>
          <p:cNvPr id="730" name="Google Shape;730;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731" name="Google Shape;731;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732" name="Google Shape;732;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33" name="Google Shape;733;p55"/>
          <p:cNvSpPr/>
          <p:nvPr/>
        </p:nvSpPr>
        <p:spPr>
          <a:xfrm>
            <a:off x="3577199" y="2527577"/>
            <a:ext cx="239232" cy="7177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734" name="Google Shape;734;p55"/>
          <p:cNvGrpSpPr/>
          <p:nvPr/>
        </p:nvGrpSpPr>
        <p:grpSpPr>
          <a:xfrm>
            <a:off x="3168512" y="889333"/>
            <a:ext cx="2834544" cy="3668233"/>
            <a:chOff x="3376523" y="1153881"/>
            <a:chExt cx="3779392" cy="4890977"/>
          </a:xfrm>
        </p:grpSpPr>
        <p:pic>
          <p:nvPicPr>
            <p:cNvPr descr="Text, letter&#10;&#10;Description automatically generated" id="735" name="Google Shape;735;p55"/>
            <p:cNvPicPr preferRelativeResize="0"/>
            <p:nvPr/>
          </p:nvPicPr>
          <p:blipFill rotWithShape="1">
            <a:blip r:embed="rId5">
              <a:alphaModFix/>
            </a:blip>
            <a:srcRect b="0" l="0" r="0" t="0"/>
            <a:stretch/>
          </p:blipFill>
          <p:spPr>
            <a:xfrm>
              <a:off x="3376523" y="1153881"/>
              <a:ext cx="3779392" cy="4890977"/>
            </a:xfrm>
            <a:prstGeom prst="rect">
              <a:avLst/>
            </a:prstGeom>
            <a:noFill/>
            <a:ln>
              <a:noFill/>
            </a:ln>
            <a:effectLst>
              <a:outerShdw blurRad="50800" rotWithShape="0" algn="tl" dir="2700000" dist="38100">
                <a:srgbClr val="000000">
                  <a:alpha val="40000"/>
                </a:srgbClr>
              </a:outerShdw>
            </a:effectLst>
          </p:spPr>
        </p:pic>
        <p:sp>
          <p:nvSpPr>
            <p:cNvPr id="736" name="Google Shape;736;p55"/>
            <p:cNvSpPr/>
            <p:nvPr/>
          </p:nvSpPr>
          <p:spPr>
            <a:xfrm>
              <a:off x="3667801" y="5688419"/>
              <a:ext cx="733523" cy="27947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37" name="Google Shape;737;p55"/>
          <p:cNvSpPr/>
          <p:nvPr/>
        </p:nvSpPr>
        <p:spPr>
          <a:xfrm>
            <a:off x="4048105" y="3020127"/>
            <a:ext cx="607961" cy="6460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738" name="Google Shape;738;p55"/>
          <p:cNvGrpSpPr/>
          <p:nvPr/>
        </p:nvGrpSpPr>
        <p:grpSpPr>
          <a:xfrm>
            <a:off x="2216557" y="495852"/>
            <a:ext cx="2834544" cy="3668233"/>
            <a:chOff x="2560554" y="661136"/>
            <a:chExt cx="3779392" cy="4890977"/>
          </a:xfrm>
        </p:grpSpPr>
        <p:grpSp>
          <p:nvGrpSpPr>
            <p:cNvPr id="739" name="Google Shape;739;p55"/>
            <p:cNvGrpSpPr/>
            <p:nvPr/>
          </p:nvGrpSpPr>
          <p:grpSpPr>
            <a:xfrm>
              <a:off x="2560554" y="661136"/>
              <a:ext cx="3779392" cy="4890977"/>
              <a:chOff x="2560554" y="661136"/>
              <a:chExt cx="3779392" cy="4890977"/>
            </a:xfrm>
          </p:grpSpPr>
          <p:grpSp>
            <p:nvGrpSpPr>
              <p:cNvPr id="740" name="Google Shape;740;p55"/>
              <p:cNvGrpSpPr/>
              <p:nvPr/>
            </p:nvGrpSpPr>
            <p:grpSpPr>
              <a:xfrm>
                <a:off x="2560554" y="661136"/>
                <a:ext cx="3779392" cy="4890977"/>
                <a:chOff x="1507931" y="629239"/>
                <a:chExt cx="3779392" cy="4890977"/>
              </a:xfrm>
            </p:grpSpPr>
            <p:grpSp>
              <p:nvGrpSpPr>
                <p:cNvPr id="741" name="Google Shape;741;p55"/>
                <p:cNvGrpSpPr/>
                <p:nvPr/>
              </p:nvGrpSpPr>
              <p:grpSpPr>
                <a:xfrm>
                  <a:off x="1507931" y="629239"/>
                  <a:ext cx="3779392" cy="4890977"/>
                  <a:chOff x="1351704" y="501649"/>
                  <a:chExt cx="3779392" cy="4890977"/>
                </a:xfrm>
              </p:grpSpPr>
              <p:pic>
                <p:nvPicPr>
                  <p:cNvPr descr="Text, table&#10;&#10;Description automatically generated with medium confidence" id="742" name="Google Shape;742;p55"/>
                  <p:cNvPicPr preferRelativeResize="0"/>
                  <p:nvPr/>
                </p:nvPicPr>
                <p:blipFill rotWithShape="1">
                  <a:blip r:embed="rId6">
                    <a:alphaModFix/>
                  </a:blip>
                  <a:srcRect b="0" l="0" r="0" t="0"/>
                  <a:stretch/>
                </p:blipFill>
                <p:spPr>
                  <a:xfrm>
                    <a:off x="1351704" y="501649"/>
                    <a:ext cx="3779392" cy="4890977"/>
                  </a:xfrm>
                  <a:prstGeom prst="rect">
                    <a:avLst/>
                  </a:prstGeom>
                  <a:noFill/>
                  <a:ln>
                    <a:noFill/>
                  </a:ln>
                  <a:effectLst>
                    <a:outerShdw blurRad="50800" rotWithShape="0" algn="tl" dir="2700000" dist="38100">
                      <a:srgbClr val="000000">
                        <a:alpha val="40000"/>
                      </a:srgbClr>
                    </a:outerShdw>
                  </a:effectLst>
                </p:spPr>
              </p:pic>
              <p:sp>
                <p:nvSpPr>
                  <p:cNvPr id="743" name="Google Shape;743;p55"/>
                  <p:cNvSpPr/>
                  <p:nvPr/>
                </p:nvSpPr>
                <p:spPr>
                  <a:xfrm>
                    <a:off x="1774209" y="1774209"/>
                    <a:ext cx="784746" cy="30707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4" name="Google Shape;744;p55"/>
                  <p:cNvSpPr/>
                  <p:nvPr/>
                </p:nvSpPr>
                <p:spPr>
                  <a:xfrm>
                    <a:off x="1996215" y="2078199"/>
                    <a:ext cx="2139067" cy="1320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45" name="Google Shape;745;p55"/>
                <p:cNvSpPr/>
                <p:nvPr/>
              </p:nvSpPr>
              <p:spPr>
                <a:xfrm>
                  <a:off x="4391247" y="2764464"/>
                  <a:ext cx="318976" cy="9569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6" name="Google Shape;746;p55"/>
                <p:cNvSpPr/>
                <p:nvPr/>
              </p:nvSpPr>
              <p:spPr>
                <a:xfrm>
                  <a:off x="4384159" y="3131338"/>
                  <a:ext cx="318976" cy="9569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7" name="Google Shape;747;p55"/>
                <p:cNvSpPr/>
                <p:nvPr/>
              </p:nvSpPr>
              <p:spPr>
                <a:xfrm>
                  <a:off x="4401324" y="2948639"/>
                  <a:ext cx="318976" cy="9569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48" name="Google Shape;748;p55"/>
              <p:cNvSpPr/>
              <p:nvPr/>
            </p:nvSpPr>
            <p:spPr>
              <a:xfrm>
                <a:off x="2983059" y="4375298"/>
                <a:ext cx="2019560" cy="112918"/>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49" name="Google Shape;749;p55"/>
              <p:cNvSpPr/>
              <p:nvPr/>
            </p:nvSpPr>
            <p:spPr>
              <a:xfrm>
                <a:off x="5431466" y="3781772"/>
                <a:ext cx="336141" cy="8614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0" name="Google Shape;750;p55"/>
              <p:cNvSpPr/>
              <p:nvPr/>
            </p:nvSpPr>
            <p:spPr>
              <a:xfrm>
                <a:off x="2982723" y="3850491"/>
                <a:ext cx="500797" cy="9584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51" name="Google Shape;751;p55"/>
            <p:cNvSpPr/>
            <p:nvPr/>
          </p:nvSpPr>
          <p:spPr>
            <a:xfrm>
              <a:off x="5431466" y="3368945"/>
              <a:ext cx="341457" cy="15050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52" name="Google Shape;752;p55"/>
          <p:cNvSpPr txBox="1"/>
          <p:nvPr>
            <p:ph type="title"/>
          </p:nvPr>
        </p:nvSpPr>
        <p:spPr>
          <a:xfrm>
            <a:off x="301978" y="559594"/>
            <a:ext cx="1776203"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PROPOSAL/CONTRACT</a:t>
            </a:r>
            <a:endParaRPr>
              <a:latin typeface="Andika"/>
              <a:ea typeface="Andika"/>
              <a:cs typeface="Andika"/>
              <a:sym typeface="Andik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758" name="Google Shape;758;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759" name="Google Shape;759;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760" name="Google Shape;760;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61" name="Google Shape;761;p56"/>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762" name="Google Shape;762;p56"/>
          <p:cNvGrpSpPr/>
          <p:nvPr/>
        </p:nvGrpSpPr>
        <p:grpSpPr>
          <a:xfrm>
            <a:off x="3693929" y="3194115"/>
            <a:ext cx="1543353" cy="1132140"/>
            <a:chOff x="3941684" y="4258820"/>
            <a:chExt cx="2057804" cy="1509520"/>
          </a:xfrm>
        </p:grpSpPr>
        <p:grpSp>
          <p:nvGrpSpPr>
            <p:cNvPr id="763" name="Google Shape;763;p56"/>
            <p:cNvGrpSpPr/>
            <p:nvPr/>
          </p:nvGrpSpPr>
          <p:grpSpPr>
            <a:xfrm>
              <a:off x="3941684" y="4363848"/>
              <a:ext cx="2057804" cy="1404492"/>
              <a:chOff x="4406652" y="4363848"/>
              <a:chExt cx="2057804" cy="1404492"/>
            </a:xfrm>
          </p:grpSpPr>
          <p:sp>
            <p:nvSpPr>
              <p:cNvPr id="764" name="Google Shape;764;p56"/>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765" name="Google Shape;765;p56"/>
              <p:cNvCxnSpPr>
                <a:stCxn id="766"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766" name="Google Shape;766;p56"/>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767" name="Google Shape;767;p56"/>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768" name="Google Shape;768;p56"/>
          <p:cNvGrpSpPr/>
          <p:nvPr/>
        </p:nvGrpSpPr>
        <p:grpSpPr>
          <a:xfrm>
            <a:off x="994673" y="1646426"/>
            <a:ext cx="1543050" cy="1246069"/>
            <a:chOff x="174331" y="2197534"/>
            <a:chExt cx="2057400" cy="1661426"/>
          </a:xfrm>
        </p:grpSpPr>
        <p:grpSp>
          <p:nvGrpSpPr>
            <p:cNvPr id="769" name="Google Shape;769;p56"/>
            <p:cNvGrpSpPr/>
            <p:nvPr/>
          </p:nvGrpSpPr>
          <p:grpSpPr>
            <a:xfrm>
              <a:off x="174331" y="2197534"/>
              <a:ext cx="2057400" cy="1491958"/>
              <a:chOff x="2042184" y="2220913"/>
              <a:chExt cx="2057400" cy="1491958"/>
            </a:xfrm>
          </p:grpSpPr>
          <p:sp>
            <p:nvSpPr>
              <p:cNvPr id="770" name="Google Shape;770;p56"/>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771" name="Google Shape;771;p56"/>
              <p:cNvCxnSpPr>
                <a:endCxn id="772"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772" name="Google Shape;772;p56"/>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773" name="Google Shape;773;p56"/>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774" name="Google Shape;774;p56"/>
          <p:cNvGrpSpPr/>
          <p:nvPr/>
        </p:nvGrpSpPr>
        <p:grpSpPr>
          <a:xfrm>
            <a:off x="2667745" y="1646426"/>
            <a:ext cx="1543353" cy="1247794"/>
            <a:chOff x="2685765" y="2195234"/>
            <a:chExt cx="2057804" cy="1663726"/>
          </a:xfrm>
        </p:grpSpPr>
        <p:grpSp>
          <p:nvGrpSpPr>
            <p:cNvPr id="775" name="Google Shape;775;p56"/>
            <p:cNvGrpSpPr/>
            <p:nvPr/>
          </p:nvGrpSpPr>
          <p:grpSpPr>
            <a:xfrm>
              <a:off x="2685765" y="2195234"/>
              <a:ext cx="2057804" cy="1496170"/>
              <a:chOff x="5190031" y="2218613"/>
              <a:chExt cx="2057804" cy="1496170"/>
            </a:xfrm>
          </p:grpSpPr>
          <p:sp>
            <p:nvSpPr>
              <p:cNvPr id="776" name="Google Shape;776;p56"/>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777" name="Google Shape;777;p56"/>
              <p:cNvCxnSpPr>
                <a:endCxn id="778"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778" name="Google Shape;778;p56"/>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779" name="Google Shape;779;p56"/>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780" name="Google Shape;780;p56"/>
          <p:cNvGrpSpPr/>
          <p:nvPr/>
        </p:nvGrpSpPr>
        <p:grpSpPr>
          <a:xfrm>
            <a:off x="4341119" y="1646425"/>
            <a:ext cx="1859251" cy="1116800"/>
            <a:chOff x="8925699" y="2223805"/>
            <a:chExt cx="2479001" cy="1489066"/>
          </a:xfrm>
        </p:grpSpPr>
        <p:sp>
          <p:nvSpPr>
            <p:cNvPr id="781" name="Google Shape;781;p56"/>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782" name="Google Shape;782;p56"/>
            <p:cNvCxnSpPr>
              <a:endCxn id="783"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783" name="Google Shape;783;p56"/>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784" name="Google Shape;784;p56"/>
          <p:cNvGrpSpPr/>
          <p:nvPr/>
        </p:nvGrpSpPr>
        <p:grpSpPr>
          <a:xfrm>
            <a:off x="1831058" y="3194115"/>
            <a:ext cx="1543353" cy="1132140"/>
            <a:chOff x="1429846" y="4258820"/>
            <a:chExt cx="2057804" cy="1509520"/>
          </a:xfrm>
        </p:grpSpPr>
        <p:grpSp>
          <p:nvGrpSpPr>
            <p:cNvPr id="785" name="Google Shape;785;p56"/>
            <p:cNvGrpSpPr/>
            <p:nvPr/>
          </p:nvGrpSpPr>
          <p:grpSpPr>
            <a:xfrm>
              <a:off x="1429846" y="4363848"/>
              <a:ext cx="2057804" cy="1404492"/>
              <a:chOff x="1259117" y="4363848"/>
              <a:chExt cx="2057804" cy="1404492"/>
            </a:xfrm>
          </p:grpSpPr>
          <p:sp>
            <p:nvSpPr>
              <p:cNvPr id="786" name="Google Shape;786;p56"/>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787" name="Google Shape;787;p56"/>
              <p:cNvCxnSpPr>
                <a:stCxn id="788"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788" name="Google Shape;788;p56"/>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789" name="Google Shape;789;p56"/>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790" name="Google Shape;790;p56"/>
          <p:cNvGrpSpPr/>
          <p:nvPr/>
        </p:nvGrpSpPr>
        <p:grpSpPr>
          <a:xfrm>
            <a:off x="5493704" y="3194115"/>
            <a:ext cx="1543353" cy="1132140"/>
            <a:chOff x="6874719" y="4258820"/>
            <a:chExt cx="2057804" cy="1509520"/>
          </a:xfrm>
        </p:grpSpPr>
        <p:grpSp>
          <p:nvGrpSpPr>
            <p:cNvPr id="791" name="Google Shape;791;p56"/>
            <p:cNvGrpSpPr/>
            <p:nvPr/>
          </p:nvGrpSpPr>
          <p:grpSpPr>
            <a:xfrm>
              <a:off x="6874719" y="4363848"/>
              <a:ext cx="2057804" cy="1404492"/>
              <a:chOff x="6936753" y="4363848"/>
              <a:chExt cx="2057804" cy="1404492"/>
            </a:xfrm>
          </p:grpSpPr>
          <p:sp>
            <p:nvSpPr>
              <p:cNvPr id="792" name="Google Shape;792;p56"/>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793" name="Google Shape;793;p56"/>
              <p:cNvCxnSpPr>
                <a:stCxn id="794"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794" name="Google Shape;794;p56"/>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795" name="Google Shape;795;p56"/>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796" name="Google Shape;796;p56"/>
          <p:cNvGrpSpPr/>
          <p:nvPr/>
        </p:nvGrpSpPr>
        <p:grpSpPr>
          <a:xfrm>
            <a:off x="7482979" y="3194115"/>
            <a:ext cx="1543353" cy="1132140"/>
            <a:chOff x="9807756" y="4258820"/>
            <a:chExt cx="2057804" cy="1509520"/>
          </a:xfrm>
        </p:grpSpPr>
        <p:grpSp>
          <p:nvGrpSpPr>
            <p:cNvPr id="797" name="Google Shape;797;p56"/>
            <p:cNvGrpSpPr/>
            <p:nvPr/>
          </p:nvGrpSpPr>
          <p:grpSpPr>
            <a:xfrm>
              <a:off x="9807756" y="4363848"/>
              <a:ext cx="2057804" cy="1404492"/>
              <a:chOff x="9750240" y="4363848"/>
              <a:chExt cx="2057804" cy="1404492"/>
            </a:xfrm>
          </p:grpSpPr>
          <p:sp>
            <p:nvSpPr>
              <p:cNvPr id="798" name="Google Shape;798;p56"/>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799" name="Google Shape;799;p56"/>
              <p:cNvCxnSpPr>
                <a:stCxn id="800"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800" name="Google Shape;800;p56"/>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01" name="Google Shape;801;p56"/>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802" name="Google Shape;802;p56"/>
          <p:cNvGrpSpPr/>
          <p:nvPr/>
        </p:nvGrpSpPr>
        <p:grpSpPr>
          <a:xfrm>
            <a:off x="6330392" y="1646425"/>
            <a:ext cx="1859251" cy="1243901"/>
            <a:chOff x="7129202" y="2195234"/>
            <a:chExt cx="2479001" cy="1658534"/>
          </a:xfrm>
        </p:grpSpPr>
        <p:grpSp>
          <p:nvGrpSpPr>
            <p:cNvPr id="803" name="Google Shape;803;p56"/>
            <p:cNvGrpSpPr/>
            <p:nvPr/>
          </p:nvGrpSpPr>
          <p:grpSpPr>
            <a:xfrm>
              <a:off x="7129202" y="2195234"/>
              <a:ext cx="2479001" cy="1489066"/>
              <a:chOff x="8925699" y="2223805"/>
              <a:chExt cx="2479001" cy="1489066"/>
            </a:xfrm>
          </p:grpSpPr>
          <p:sp>
            <p:nvSpPr>
              <p:cNvPr id="804" name="Google Shape;804;p56"/>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805" name="Google Shape;805;p56"/>
              <p:cNvCxnSpPr>
                <a:endCxn id="806"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806" name="Google Shape;806;p56"/>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07" name="Google Shape;807;p56"/>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808" name="Google Shape;808;p56"/>
          <p:cNvGrpSpPr/>
          <p:nvPr/>
        </p:nvGrpSpPr>
        <p:grpSpPr>
          <a:xfrm>
            <a:off x="157986" y="3207967"/>
            <a:ext cx="1543353" cy="1118288"/>
            <a:chOff x="1010065" y="4277289"/>
            <a:chExt cx="2057804" cy="1491051"/>
          </a:xfrm>
        </p:grpSpPr>
        <p:grpSp>
          <p:nvGrpSpPr>
            <p:cNvPr id="809" name="Google Shape;809;p56"/>
            <p:cNvGrpSpPr/>
            <p:nvPr/>
          </p:nvGrpSpPr>
          <p:grpSpPr>
            <a:xfrm>
              <a:off x="1010065" y="4363848"/>
              <a:ext cx="2057804" cy="1404492"/>
              <a:chOff x="1259117" y="4363848"/>
              <a:chExt cx="2057804" cy="1404492"/>
            </a:xfrm>
          </p:grpSpPr>
          <p:sp>
            <p:nvSpPr>
              <p:cNvPr id="810" name="Google Shape;810;p56"/>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811" name="Google Shape;811;p56"/>
              <p:cNvCxnSpPr>
                <a:stCxn id="812"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812" name="Google Shape;812;p56"/>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13" name="Google Shape;813;p56"/>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814" name="Google Shape;814;p56"/>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descr="Diagram&#10;&#10;Description automatically generated" id="819" name="Google Shape;819;p57"/>
          <p:cNvPicPr preferRelativeResize="0"/>
          <p:nvPr/>
        </p:nvPicPr>
        <p:blipFill rotWithShape="1">
          <a:blip r:embed="rId3">
            <a:alphaModFix/>
          </a:blip>
          <a:srcRect b="0" l="0" r="0" t="0"/>
          <a:stretch/>
        </p:blipFill>
        <p:spPr>
          <a:xfrm>
            <a:off x="1634323" y="896508"/>
            <a:ext cx="5875352" cy="3801698"/>
          </a:xfrm>
          <a:prstGeom prst="rect">
            <a:avLst/>
          </a:prstGeom>
          <a:noFill/>
          <a:ln>
            <a:noFill/>
          </a:ln>
          <a:effectLst>
            <a:outerShdw blurRad="50800" rotWithShape="0" algn="tl" dir="2700000" dist="38100">
              <a:srgbClr val="000000">
                <a:alpha val="40000"/>
              </a:srgbClr>
            </a:outerShdw>
          </a:effectLst>
        </p:spPr>
      </p:pic>
      <p:sp>
        <p:nvSpPr>
          <p:cNvPr id="820" name="Google Shape;820;p5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821" name="Google Shape;821;p5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822" name="Google Shape;822;p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23" name="Google Shape;823;p57"/>
          <p:cNvSpPr txBox="1"/>
          <p:nvPr>
            <p:ph type="title"/>
          </p:nvPr>
        </p:nvSpPr>
        <p:spPr>
          <a:xfrm>
            <a:off x="301978" y="559594"/>
            <a:ext cx="1776203"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PRELIMINARY SKETCH</a:t>
            </a:r>
            <a:endParaRPr>
              <a:latin typeface="Andika"/>
              <a:ea typeface="Andika"/>
              <a:cs typeface="Andika"/>
              <a:sym typeface="Andik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5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829" name="Google Shape;829;p5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830" name="Google Shape;830;p5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831" name="Google Shape;831;p5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32" name="Google Shape;832;p58"/>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833" name="Google Shape;833;p58"/>
          <p:cNvGrpSpPr/>
          <p:nvPr/>
        </p:nvGrpSpPr>
        <p:grpSpPr>
          <a:xfrm>
            <a:off x="3693929" y="3194115"/>
            <a:ext cx="1543353" cy="1132140"/>
            <a:chOff x="3941684" y="4258820"/>
            <a:chExt cx="2057804" cy="1509520"/>
          </a:xfrm>
        </p:grpSpPr>
        <p:grpSp>
          <p:nvGrpSpPr>
            <p:cNvPr id="834" name="Google Shape;834;p58"/>
            <p:cNvGrpSpPr/>
            <p:nvPr/>
          </p:nvGrpSpPr>
          <p:grpSpPr>
            <a:xfrm>
              <a:off x="3941684" y="4363848"/>
              <a:ext cx="2057804" cy="1404492"/>
              <a:chOff x="4406652" y="4363848"/>
              <a:chExt cx="2057804" cy="1404492"/>
            </a:xfrm>
          </p:grpSpPr>
          <p:sp>
            <p:nvSpPr>
              <p:cNvPr id="835" name="Google Shape;835;p58"/>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836" name="Google Shape;836;p58"/>
              <p:cNvCxnSpPr>
                <a:stCxn id="837"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837" name="Google Shape;837;p58"/>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838" name="Google Shape;838;p58"/>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839" name="Google Shape;839;p58"/>
          <p:cNvGrpSpPr/>
          <p:nvPr/>
        </p:nvGrpSpPr>
        <p:grpSpPr>
          <a:xfrm>
            <a:off x="994673" y="1646426"/>
            <a:ext cx="1543050" cy="1246069"/>
            <a:chOff x="174331" y="2197534"/>
            <a:chExt cx="2057400" cy="1661426"/>
          </a:xfrm>
        </p:grpSpPr>
        <p:grpSp>
          <p:nvGrpSpPr>
            <p:cNvPr id="840" name="Google Shape;840;p58"/>
            <p:cNvGrpSpPr/>
            <p:nvPr/>
          </p:nvGrpSpPr>
          <p:grpSpPr>
            <a:xfrm>
              <a:off x="174331" y="2197534"/>
              <a:ext cx="2057400" cy="1491958"/>
              <a:chOff x="2042184" y="2220913"/>
              <a:chExt cx="2057400" cy="1491958"/>
            </a:xfrm>
          </p:grpSpPr>
          <p:sp>
            <p:nvSpPr>
              <p:cNvPr id="841" name="Google Shape;841;p58"/>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842" name="Google Shape;842;p58"/>
              <p:cNvCxnSpPr>
                <a:endCxn id="843"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843" name="Google Shape;843;p58"/>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844" name="Google Shape;844;p58"/>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845" name="Google Shape;845;p58"/>
          <p:cNvGrpSpPr/>
          <p:nvPr/>
        </p:nvGrpSpPr>
        <p:grpSpPr>
          <a:xfrm>
            <a:off x="2667745" y="1646426"/>
            <a:ext cx="1543353" cy="1247794"/>
            <a:chOff x="2685765" y="2195234"/>
            <a:chExt cx="2057804" cy="1663726"/>
          </a:xfrm>
        </p:grpSpPr>
        <p:grpSp>
          <p:nvGrpSpPr>
            <p:cNvPr id="846" name="Google Shape;846;p58"/>
            <p:cNvGrpSpPr/>
            <p:nvPr/>
          </p:nvGrpSpPr>
          <p:grpSpPr>
            <a:xfrm>
              <a:off x="2685765" y="2195234"/>
              <a:ext cx="2057804" cy="1496170"/>
              <a:chOff x="5190031" y="2218613"/>
              <a:chExt cx="2057804" cy="1496170"/>
            </a:xfrm>
          </p:grpSpPr>
          <p:sp>
            <p:nvSpPr>
              <p:cNvPr id="847" name="Google Shape;847;p58"/>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848" name="Google Shape;848;p58"/>
              <p:cNvCxnSpPr>
                <a:endCxn id="849"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849" name="Google Shape;849;p58"/>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850" name="Google Shape;850;p58"/>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851" name="Google Shape;851;p58"/>
          <p:cNvGrpSpPr/>
          <p:nvPr/>
        </p:nvGrpSpPr>
        <p:grpSpPr>
          <a:xfrm>
            <a:off x="4341119" y="1646425"/>
            <a:ext cx="1859251" cy="1116800"/>
            <a:chOff x="8925699" y="2223805"/>
            <a:chExt cx="2479001" cy="1489066"/>
          </a:xfrm>
        </p:grpSpPr>
        <p:sp>
          <p:nvSpPr>
            <p:cNvPr id="852" name="Google Shape;852;p58"/>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853" name="Google Shape;853;p58"/>
            <p:cNvCxnSpPr>
              <a:endCxn id="854"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854" name="Google Shape;854;p58"/>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55" name="Google Shape;855;p58"/>
          <p:cNvGrpSpPr/>
          <p:nvPr/>
        </p:nvGrpSpPr>
        <p:grpSpPr>
          <a:xfrm>
            <a:off x="1831058" y="3194115"/>
            <a:ext cx="1543353" cy="1132140"/>
            <a:chOff x="1429846" y="4258820"/>
            <a:chExt cx="2057804" cy="1509520"/>
          </a:xfrm>
        </p:grpSpPr>
        <p:grpSp>
          <p:nvGrpSpPr>
            <p:cNvPr id="856" name="Google Shape;856;p58"/>
            <p:cNvGrpSpPr/>
            <p:nvPr/>
          </p:nvGrpSpPr>
          <p:grpSpPr>
            <a:xfrm>
              <a:off x="1429846" y="4363848"/>
              <a:ext cx="2057804" cy="1404492"/>
              <a:chOff x="1259117" y="4363848"/>
              <a:chExt cx="2057804" cy="1404492"/>
            </a:xfrm>
          </p:grpSpPr>
          <p:sp>
            <p:nvSpPr>
              <p:cNvPr id="857" name="Google Shape;857;p58"/>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858" name="Google Shape;858;p58"/>
              <p:cNvCxnSpPr>
                <a:stCxn id="859"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859" name="Google Shape;859;p58"/>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60" name="Google Shape;860;p58"/>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861" name="Google Shape;861;p58"/>
          <p:cNvGrpSpPr/>
          <p:nvPr/>
        </p:nvGrpSpPr>
        <p:grpSpPr>
          <a:xfrm>
            <a:off x="5493704" y="3194115"/>
            <a:ext cx="1543353" cy="1132140"/>
            <a:chOff x="6874719" y="4258820"/>
            <a:chExt cx="2057804" cy="1509520"/>
          </a:xfrm>
        </p:grpSpPr>
        <p:grpSp>
          <p:nvGrpSpPr>
            <p:cNvPr id="862" name="Google Shape;862;p58"/>
            <p:cNvGrpSpPr/>
            <p:nvPr/>
          </p:nvGrpSpPr>
          <p:grpSpPr>
            <a:xfrm>
              <a:off x="6874719" y="4363848"/>
              <a:ext cx="2057804" cy="1404492"/>
              <a:chOff x="6936753" y="4363848"/>
              <a:chExt cx="2057804" cy="1404492"/>
            </a:xfrm>
          </p:grpSpPr>
          <p:sp>
            <p:nvSpPr>
              <p:cNvPr id="863" name="Google Shape;863;p58"/>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864" name="Google Shape;864;p58"/>
              <p:cNvCxnSpPr>
                <a:stCxn id="865"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865" name="Google Shape;865;p58"/>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66" name="Google Shape;866;p58"/>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867" name="Google Shape;867;p58"/>
          <p:cNvGrpSpPr/>
          <p:nvPr/>
        </p:nvGrpSpPr>
        <p:grpSpPr>
          <a:xfrm>
            <a:off x="7482979" y="3194115"/>
            <a:ext cx="1543353" cy="1132140"/>
            <a:chOff x="9807756" y="4258820"/>
            <a:chExt cx="2057804" cy="1509520"/>
          </a:xfrm>
        </p:grpSpPr>
        <p:grpSp>
          <p:nvGrpSpPr>
            <p:cNvPr id="868" name="Google Shape;868;p58"/>
            <p:cNvGrpSpPr/>
            <p:nvPr/>
          </p:nvGrpSpPr>
          <p:grpSpPr>
            <a:xfrm>
              <a:off x="9807756" y="4363848"/>
              <a:ext cx="2057804" cy="1404492"/>
              <a:chOff x="9750240" y="4363848"/>
              <a:chExt cx="2057804" cy="1404492"/>
            </a:xfrm>
          </p:grpSpPr>
          <p:sp>
            <p:nvSpPr>
              <p:cNvPr id="869" name="Google Shape;869;p58"/>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870" name="Google Shape;870;p58"/>
              <p:cNvCxnSpPr>
                <a:stCxn id="871"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871" name="Google Shape;871;p58"/>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72" name="Google Shape;872;p58"/>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873" name="Google Shape;873;p58"/>
          <p:cNvGrpSpPr/>
          <p:nvPr/>
        </p:nvGrpSpPr>
        <p:grpSpPr>
          <a:xfrm>
            <a:off x="6330392" y="1646425"/>
            <a:ext cx="1859251" cy="1243901"/>
            <a:chOff x="7129202" y="2195234"/>
            <a:chExt cx="2479001" cy="1658534"/>
          </a:xfrm>
        </p:grpSpPr>
        <p:grpSp>
          <p:nvGrpSpPr>
            <p:cNvPr id="874" name="Google Shape;874;p58"/>
            <p:cNvGrpSpPr/>
            <p:nvPr/>
          </p:nvGrpSpPr>
          <p:grpSpPr>
            <a:xfrm>
              <a:off x="7129202" y="2195234"/>
              <a:ext cx="2479001" cy="1489066"/>
              <a:chOff x="8925699" y="2223805"/>
              <a:chExt cx="2479001" cy="1489066"/>
            </a:xfrm>
          </p:grpSpPr>
          <p:sp>
            <p:nvSpPr>
              <p:cNvPr id="875" name="Google Shape;875;p58"/>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876" name="Google Shape;876;p58"/>
              <p:cNvCxnSpPr>
                <a:endCxn id="877"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877" name="Google Shape;877;p58"/>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78" name="Google Shape;878;p58"/>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879" name="Google Shape;879;p58"/>
          <p:cNvGrpSpPr/>
          <p:nvPr/>
        </p:nvGrpSpPr>
        <p:grpSpPr>
          <a:xfrm>
            <a:off x="157986" y="3207967"/>
            <a:ext cx="1543353" cy="1118288"/>
            <a:chOff x="1010065" y="4277289"/>
            <a:chExt cx="2057804" cy="1491051"/>
          </a:xfrm>
        </p:grpSpPr>
        <p:grpSp>
          <p:nvGrpSpPr>
            <p:cNvPr id="880" name="Google Shape;880;p58"/>
            <p:cNvGrpSpPr/>
            <p:nvPr/>
          </p:nvGrpSpPr>
          <p:grpSpPr>
            <a:xfrm>
              <a:off x="1010065" y="4363848"/>
              <a:ext cx="2057804" cy="1404492"/>
              <a:chOff x="1259117" y="4363848"/>
              <a:chExt cx="2057804" cy="1404492"/>
            </a:xfrm>
          </p:grpSpPr>
          <p:sp>
            <p:nvSpPr>
              <p:cNvPr id="881" name="Google Shape;881;p58"/>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882" name="Google Shape;882;p58"/>
              <p:cNvCxnSpPr>
                <a:stCxn id="883"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883" name="Google Shape;883;p58"/>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884" name="Google Shape;884;p58"/>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885" name="Google Shape;885;p58"/>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descr="Diagram&#10;&#10;Description automatically generated" id="890" name="Google Shape;890;p59"/>
          <p:cNvPicPr preferRelativeResize="0"/>
          <p:nvPr/>
        </p:nvPicPr>
        <p:blipFill rotWithShape="1">
          <a:blip r:embed="rId3">
            <a:alphaModFix/>
          </a:blip>
          <a:srcRect b="0" l="0" r="0" t="0"/>
          <a:stretch/>
        </p:blipFill>
        <p:spPr>
          <a:xfrm>
            <a:off x="1634323" y="896508"/>
            <a:ext cx="5875352" cy="3801698"/>
          </a:xfrm>
          <a:prstGeom prst="rect">
            <a:avLst/>
          </a:prstGeom>
          <a:noFill/>
          <a:ln>
            <a:noFill/>
          </a:ln>
          <a:effectLst>
            <a:outerShdw blurRad="50800" rotWithShape="0" algn="tl" dir="2700000" dist="38100">
              <a:srgbClr val="000000">
                <a:alpha val="40000"/>
              </a:srgbClr>
            </a:outerShdw>
          </a:effectLst>
        </p:spPr>
      </p:pic>
      <p:sp>
        <p:nvSpPr>
          <p:cNvPr id="891" name="Google Shape;891;p5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892" name="Google Shape;892;p5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893" name="Google Shape;893;p5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94" name="Google Shape;894;p59"/>
          <p:cNvSpPr txBox="1"/>
          <p:nvPr>
            <p:ph type="title"/>
          </p:nvPr>
        </p:nvSpPr>
        <p:spPr>
          <a:xfrm>
            <a:off x="301978" y="559594"/>
            <a:ext cx="1776203"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1</a:t>
            </a:r>
            <a:r>
              <a:rPr baseline="30000" lang="en" sz="1100">
                <a:latin typeface="Andika"/>
                <a:ea typeface="Andika"/>
                <a:cs typeface="Andika"/>
                <a:sym typeface="Andika"/>
              </a:rPr>
              <a:t>ST</a:t>
            </a:r>
            <a:r>
              <a:rPr lang="en" sz="1100">
                <a:latin typeface="Andika"/>
                <a:ea typeface="Andika"/>
                <a:cs typeface="Andika"/>
                <a:sym typeface="Andika"/>
              </a:rPr>
              <a:t> REVISION MEETING</a:t>
            </a:r>
            <a:endParaRPr>
              <a:latin typeface="Andika"/>
              <a:ea typeface="Andika"/>
              <a:cs typeface="Andika"/>
              <a:sym typeface="Andik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6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900" name="Google Shape;900;p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901" name="Google Shape;901;p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902" name="Google Shape;902;p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903" name="Google Shape;903;p60"/>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904" name="Google Shape;904;p60"/>
          <p:cNvGrpSpPr/>
          <p:nvPr/>
        </p:nvGrpSpPr>
        <p:grpSpPr>
          <a:xfrm>
            <a:off x="3693929" y="3194115"/>
            <a:ext cx="1543353" cy="1132140"/>
            <a:chOff x="3941684" y="4258820"/>
            <a:chExt cx="2057804" cy="1509520"/>
          </a:xfrm>
        </p:grpSpPr>
        <p:grpSp>
          <p:nvGrpSpPr>
            <p:cNvPr id="905" name="Google Shape;905;p60"/>
            <p:cNvGrpSpPr/>
            <p:nvPr/>
          </p:nvGrpSpPr>
          <p:grpSpPr>
            <a:xfrm>
              <a:off x="3941684" y="4363848"/>
              <a:ext cx="2057804" cy="1404492"/>
              <a:chOff x="4406652" y="4363848"/>
              <a:chExt cx="2057804" cy="1404492"/>
            </a:xfrm>
          </p:grpSpPr>
          <p:sp>
            <p:nvSpPr>
              <p:cNvPr id="906" name="Google Shape;906;p60"/>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907" name="Google Shape;907;p60"/>
              <p:cNvCxnSpPr>
                <a:stCxn id="908"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908" name="Google Shape;908;p60"/>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909" name="Google Shape;909;p60"/>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910" name="Google Shape;910;p60"/>
          <p:cNvGrpSpPr/>
          <p:nvPr/>
        </p:nvGrpSpPr>
        <p:grpSpPr>
          <a:xfrm>
            <a:off x="994673" y="1646426"/>
            <a:ext cx="1543050" cy="1246069"/>
            <a:chOff x="174331" y="2197534"/>
            <a:chExt cx="2057400" cy="1661426"/>
          </a:xfrm>
        </p:grpSpPr>
        <p:grpSp>
          <p:nvGrpSpPr>
            <p:cNvPr id="911" name="Google Shape;911;p60"/>
            <p:cNvGrpSpPr/>
            <p:nvPr/>
          </p:nvGrpSpPr>
          <p:grpSpPr>
            <a:xfrm>
              <a:off x="174331" y="2197534"/>
              <a:ext cx="2057400" cy="1491958"/>
              <a:chOff x="2042184" y="2220913"/>
              <a:chExt cx="2057400" cy="1491958"/>
            </a:xfrm>
          </p:grpSpPr>
          <p:sp>
            <p:nvSpPr>
              <p:cNvPr id="912" name="Google Shape;912;p60"/>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913" name="Google Shape;913;p60"/>
              <p:cNvCxnSpPr>
                <a:endCxn id="914"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914" name="Google Shape;914;p60"/>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915" name="Google Shape;915;p60"/>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916" name="Google Shape;916;p60"/>
          <p:cNvGrpSpPr/>
          <p:nvPr/>
        </p:nvGrpSpPr>
        <p:grpSpPr>
          <a:xfrm>
            <a:off x="2667745" y="1646426"/>
            <a:ext cx="1543353" cy="1247794"/>
            <a:chOff x="2685765" y="2195234"/>
            <a:chExt cx="2057804" cy="1663726"/>
          </a:xfrm>
        </p:grpSpPr>
        <p:grpSp>
          <p:nvGrpSpPr>
            <p:cNvPr id="917" name="Google Shape;917;p60"/>
            <p:cNvGrpSpPr/>
            <p:nvPr/>
          </p:nvGrpSpPr>
          <p:grpSpPr>
            <a:xfrm>
              <a:off x="2685765" y="2195234"/>
              <a:ext cx="2057804" cy="1496170"/>
              <a:chOff x="5190031" y="2218613"/>
              <a:chExt cx="2057804" cy="1496170"/>
            </a:xfrm>
          </p:grpSpPr>
          <p:sp>
            <p:nvSpPr>
              <p:cNvPr id="918" name="Google Shape;918;p60"/>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919" name="Google Shape;919;p60"/>
              <p:cNvCxnSpPr>
                <a:endCxn id="920"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920" name="Google Shape;920;p60"/>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921" name="Google Shape;921;p60"/>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922" name="Google Shape;922;p60"/>
          <p:cNvGrpSpPr/>
          <p:nvPr/>
        </p:nvGrpSpPr>
        <p:grpSpPr>
          <a:xfrm>
            <a:off x="4341119" y="1646425"/>
            <a:ext cx="1859251" cy="1116800"/>
            <a:chOff x="8925699" y="2223805"/>
            <a:chExt cx="2479001" cy="1489066"/>
          </a:xfrm>
        </p:grpSpPr>
        <p:sp>
          <p:nvSpPr>
            <p:cNvPr id="923" name="Google Shape;923;p60"/>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924" name="Google Shape;924;p60"/>
            <p:cNvCxnSpPr>
              <a:endCxn id="925"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925" name="Google Shape;925;p60"/>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926" name="Google Shape;926;p60"/>
          <p:cNvGrpSpPr/>
          <p:nvPr/>
        </p:nvGrpSpPr>
        <p:grpSpPr>
          <a:xfrm>
            <a:off x="1831058" y="3194115"/>
            <a:ext cx="1543353" cy="1132140"/>
            <a:chOff x="1429846" y="4258820"/>
            <a:chExt cx="2057804" cy="1509520"/>
          </a:xfrm>
        </p:grpSpPr>
        <p:grpSp>
          <p:nvGrpSpPr>
            <p:cNvPr id="927" name="Google Shape;927;p60"/>
            <p:cNvGrpSpPr/>
            <p:nvPr/>
          </p:nvGrpSpPr>
          <p:grpSpPr>
            <a:xfrm>
              <a:off x="1429846" y="4363848"/>
              <a:ext cx="2057804" cy="1404492"/>
              <a:chOff x="1259117" y="4363848"/>
              <a:chExt cx="2057804" cy="1404492"/>
            </a:xfrm>
          </p:grpSpPr>
          <p:sp>
            <p:nvSpPr>
              <p:cNvPr id="928" name="Google Shape;928;p60"/>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929" name="Google Shape;929;p60"/>
              <p:cNvCxnSpPr>
                <a:stCxn id="930"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930" name="Google Shape;930;p60"/>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931" name="Google Shape;931;p60"/>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932" name="Google Shape;932;p60"/>
          <p:cNvGrpSpPr/>
          <p:nvPr/>
        </p:nvGrpSpPr>
        <p:grpSpPr>
          <a:xfrm>
            <a:off x="5493704" y="3194115"/>
            <a:ext cx="1543353" cy="1132140"/>
            <a:chOff x="6874719" y="4258820"/>
            <a:chExt cx="2057804" cy="1509520"/>
          </a:xfrm>
        </p:grpSpPr>
        <p:grpSp>
          <p:nvGrpSpPr>
            <p:cNvPr id="933" name="Google Shape;933;p60"/>
            <p:cNvGrpSpPr/>
            <p:nvPr/>
          </p:nvGrpSpPr>
          <p:grpSpPr>
            <a:xfrm>
              <a:off x="6874719" y="4363848"/>
              <a:ext cx="2057804" cy="1404492"/>
              <a:chOff x="6936753" y="4363848"/>
              <a:chExt cx="2057804" cy="1404492"/>
            </a:xfrm>
          </p:grpSpPr>
          <p:sp>
            <p:nvSpPr>
              <p:cNvPr id="934" name="Google Shape;934;p60"/>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935" name="Google Shape;935;p60"/>
              <p:cNvCxnSpPr>
                <a:stCxn id="936"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936" name="Google Shape;936;p60"/>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937" name="Google Shape;937;p60"/>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938" name="Google Shape;938;p60"/>
          <p:cNvGrpSpPr/>
          <p:nvPr/>
        </p:nvGrpSpPr>
        <p:grpSpPr>
          <a:xfrm>
            <a:off x="7482979" y="3194115"/>
            <a:ext cx="1543353" cy="1132140"/>
            <a:chOff x="9807756" y="4258820"/>
            <a:chExt cx="2057804" cy="1509520"/>
          </a:xfrm>
        </p:grpSpPr>
        <p:grpSp>
          <p:nvGrpSpPr>
            <p:cNvPr id="939" name="Google Shape;939;p60"/>
            <p:cNvGrpSpPr/>
            <p:nvPr/>
          </p:nvGrpSpPr>
          <p:grpSpPr>
            <a:xfrm>
              <a:off x="9807756" y="4363848"/>
              <a:ext cx="2057804" cy="1404492"/>
              <a:chOff x="9750240" y="4363848"/>
              <a:chExt cx="2057804" cy="1404492"/>
            </a:xfrm>
          </p:grpSpPr>
          <p:sp>
            <p:nvSpPr>
              <p:cNvPr id="940" name="Google Shape;940;p60"/>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941" name="Google Shape;941;p60"/>
              <p:cNvCxnSpPr>
                <a:stCxn id="942"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942" name="Google Shape;942;p60"/>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943" name="Google Shape;943;p60"/>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944" name="Google Shape;944;p60"/>
          <p:cNvGrpSpPr/>
          <p:nvPr/>
        </p:nvGrpSpPr>
        <p:grpSpPr>
          <a:xfrm>
            <a:off x="6330392" y="1646425"/>
            <a:ext cx="1859251" cy="1243901"/>
            <a:chOff x="7129202" y="2195234"/>
            <a:chExt cx="2479001" cy="1658534"/>
          </a:xfrm>
        </p:grpSpPr>
        <p:grpSp>
          <p:nvGrpSpPr>
            <p:cNvPr id="945" name="Google Shape;945;p60"/>
            <p:cNvGrpSpPr/>
            <p:nvPr/>
          </p:nvGrpSpPr>
          <p:grpSpPr>
            <a:xfrm>
              <a:off x="7129202" y="2195234"/>
              <a:ext cx="2479001" cy="1489066"/>
              <a:chOff x="8925699" y="2223805"/>
              <a:chExt cx="2479001" cy="1489066"/>
            </a:xfrm>
          </p:grpSpPr>
          <p:sp>
            <p:nvSpPr>
              <p:cNvPr id="946" name="Google Shape;946;p60"/>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947" name="Google Shape;947;p60"/>
              <p:cNvCxnSpPr>
                <a:endCxn id="948"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948" name="Google Shape;948;p60"/>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949" name="Google Shape;949;p60"/>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950" name="Google Shape;950;p60"/>
          <p:cNvGrpSpPr/>
          <p:nvPr/>
        </p:nvGrpSpPr>
        <p:grpSpPr>
          <a:xfrm>
            <a:off x="157986" y="3207967"/>
            <a:ext cx="1543353" cy="1118288"/>
            <a:chOff x="1010065" y="4277289"/>
            <a:chExt cx="2057804" cy="1491051"/>
          </a:xfrm>
        </p:grpSpPr>
        <p:grpSp>
          <p:nvGrpSpPr>
            <p:cNvPr id="951" name="Google Shape;951;p60"/>
            <p:cNvGrpSpPr/>
            <p:nvPr/>
          </p:nvGrpSpPr>
          <p:grpSpPr>
            <a:xfrm>
              <a:off x="1010065" y="4363848"/>
              <a:ext cx="2057804" cy="1404492"/>
              <a:chOff x="1259117" y="4363848"/>
              <a:chExt cx="2057804" cy="1404492"/>
            </a:xfrm>
          </p:grpSpPr>
          <p:sp>
            <p:nvSpPr>
              <p:cNvPr id="952" name="Google Shape;952;p60"/>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953" name="Google Shape;953;p60"/>
              <p:cNvCxnSpPr>
                <a:stCxn id="954"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954" name="Google Shape;954;p60"/>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955" name="Google Shape;955;p60"/>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956" name="Google Shape;956;p60"/>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descr="Diagram&#10;&#10;Description automatically generated" id="961" name="Google Shape;961;p61"/>
          <p:cNvPicPr preferRelativeResize="0"/>
          <p:nvPr/>
        </p:nvPicPr>
        <p:blipFill rotWithShape="1">
          <a:blip r:embed="rId3">
            <a:alphaModFix/>
          </a:blip>
          <a:srcRect b="0" l="0" r="0" t="0"/>
          <a:stretch/>
        </p:blipFill>
        <p:spPr>
          <a:xfrm>
            <a:off x="1634323" y="896508"/>
            <a:ext cx="5875352" cy="3801698"/>
          </a:xfrm>
          <a:prstGeom prst="rect">
            <a:avLst/>
          </a:prstGeom>
          <a:noFill/>
          <a:ln>
            <a:noFill/>
          </a:ln>
          <a:effectLst>
            <a:outerShdw blurRad="50800" rotWithShape="0" algn="tl" dir="2700000" dist="38100">
              <a:srgbClr val="000000">
                <a:alpha val="40000"/>
              </a:srgbClr>
            </a:outerShdw>
          </a:effectLst>
        </p:spPr>
      </p:pic>
      <p:sp>
        <p:nvSpPr>
          <p:cNvPr id="962" name="Google Shape;962;p6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963" name="Google Shape;963;p6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964" name="Google Shape;964;p6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965" name="Google Shape;965;p61"/>
          <p:cNvSpPr txBox="1"/>
          <p:nvPr>
            <p:ph type="title"/>
          </p:nvPr>
        </p:nvSpPr>
        <p:spPr>
          <a:xfrm>
            <a:off x="301978" y="559594"/>
            <a:ext cx="1776203"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2</a:t>
            </a:r>
            <a:r>
              <a:rPr baseline="30000" lang="en" sz="1100">
                <a:latin typeface="Andika"/>
                <a:ea typeface="Andika"/>
                <a:cs typeface="Andika"/>
                <a:sym typeface="Andika"/>
              </a:rPr>
              <a:t>ND</a:t>
            </a:r>
            <a:r>
              <a:rPr lang="en" sz="1100">
                <a:latin typeface="Andika"/>
                <a:ea typeface="Andika"/>
                <a:cs typeface="Andika"/>
                <a:sym typeface="Andika"/>
              </a:rPr>
              <a:t> DRAFT</a:t>
            </a:r>
            <a:endParaRPr>
              <a:latin typeface="Andika"/>
              <a:ea typeface="Andika"/>
              <a:cs typeface="Andika"/>
              <a:sym typeface="Andik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6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971" name="Google Shape;971;p6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972" name="Google Shape;972;p6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973" name="Google Shape;973;p6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974" name="Google Shape;974;p62"/>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975" name="Google Shape;975;p62"/>
          <p:cNvGrpSpPr/>
          <p:nvPr/>
        </p:nvGrpSpPr>
        <p:grpSpPr>
          <a:xfrm>
            <a:off x="3693929" y="3194115"/>
            <a:ext cx="1543353" cy="1132140"/>
            <a:chOff x="3941684" y="4258820"/>
            <a:chExt cx="2057804" cy="1509520"/>
          </a:xfrm>
        </p:grpSpPr>
        <p:grpSp>
          <p:nvGrpSpPr>
            <p:cNvPr id="976" name="Google Shape;976;p62"/>
            <p:cNvGrpSpPr/>
            <p:nvPr/>
          </p:nvGrpSpPr>
          <p:grpSpPr>
            <a:xfrm>
              <a:off x="3941684" y="4363848"/>
              <a:ext cx="2057804" cy="1404492"/>
              <a:chOff x="4406652" y="4363848"/>
              <a:chExt cx="2057804" cy="1404492"/>
            </a:xfrm>
          </p:grpSpPr>
          <p:sp>
            <p:nvSpPr>
              <p:cNvPr id="977" name="Google Shape;977;p62"/>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978" name="Google Shape;978;p62"/>
              <p:cNvCxnSpPr>
                <a:stCxn id="979"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979" name="Google Shape;979;p62"/>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980" name="Google Shape;980;p62"/>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981" name="Google Shape;981;p62"/>
          <p:cNvGrpSpPr/>
          <p:nvPr/>
        </p:nvGrpSpPr>
        <p:grpSpPr>
          <a:xfrm>
            <a:off x="994673" y="1646426"/>
            <a:ext cx="1543050" cy="1246069"/>
            <a:chOff x="174331" y="2197534"/>
            <a:chExt cx="2057400" cy="1661426"/>
          </a:xfrm>
        </p:grpSpPr>
        <p:grpSp>
          <p:nvGrpSpPr>
            <p:cNvPr id="982" name="Google Shape;982;p62"/>
            <p:cNvGrpSpPr/>
            <p:nvPr/>
          </p:nvGrpSpPr>
          <p:grpSpPr>
            <a:xfrm>
              <a:off x="174331" y="2197534"/>
              <a:ext cx="2057400" cy="1491958"/>
              <a:chOff x="2042184" y="2220913"/>
              <a:chExt cx="2057400" cy="1491958"/>
            </a:xfrm>
          </p:grpSpPr>
          <p:sp>
            <p:nvSpPr>
              <p:cNvPr id="983" name="Google Shape;983;p62"/>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984" name="Google Shape;984;p62"/>
              <p:cNvCxnSpPr>
                <a:endCxn id="985"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985" name="Google Shape;985;p62"/>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986" name="Google Shape;986;p62"/>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987" name="Google Shape;987;p62"/>
          <p:cNvGrpSpPr/>
          <p:nvPr/>
        </p:nvGrpSpPr>
        <p:grpSpPr>
          <a:xfrm>
            <a:off x="2667745" y="1646426"/>
            <a:ext cx="1543353" cy="1247794"/>
            <a:chOff x="2685765" y="2195234"/>
            <a:chExt cx="2057804" cy="1663726"/>
          </a:xfrm>
        </p:grpSpPr>
        <p:grpSp>
          <p:nvGrpSpPr>
            <p:cNvPr id="988" name="Google Shape;988;p62"/>
            <p:cNvGrpSpPr/>
            <p:nvPr/>
          </p:nvGrpSpPr>
          <p:grpSpPr>
            <a:xfrm>
              <a:off x="2685765" y="2195234"/>
              <a:ext cx="2057804" cy="1496170"/>
              <a:chOff x="5190031" y="2218613"/>
              <a:chExt cx="2057804" cy="1496170"/>
            </a:xfrm>
          </p:grpSpPr>
          <p:sp>
            <p:nvSpPr>
              <p:cNvPr id="989" name="Google Shape;989;p62"/>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990" name="Google Shape;990;p62"/>
              <p:cNvCxnSpPr>
                <a:endCxn id="991"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991" name="Google Shape;991;p62"/>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992" name="Google Shape;992;p62"/>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993" name="Google Shape;993;p62"/>
          <p:cNvGrpSpPr/>
          <p:nvPr/>
        </p:nvGrpSpPr>
        <p:grpSpPr>
          <a:xfrm>
            <a:off x="4341119" y="1646425"/>
            <a:ext cx="1859251" cy="1116800"/>
            <a:chOff x="8925699" y="2223805"/>
            <a:chExt cx="2479001" cy="1489066"/>
          </a:xfrm>
        </p:grpSpPr>
        <p:sp>
          <p:nvSpPr>
            <p:cNvPr id="994" name="Google Shape;994;p62"/>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995" name="Google Shape;995;p62"/>
            <p:cNvCxnSpPr>
              <a:endCxn id="996"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996" name="Google Shape;996;p62"/>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997" name="Google Shape;997;p62"/>
          <p:cNvGrpSpPr/>
          <p:nvPr/>
        </p:nvGrpSpPr>
        <p:grpSpPr>
          <a:xfrm>
            <a:off x="1831058" y="3194115"/>
            <a:ext cx="1543353" cy="1132140"/>
            <a:chOff x="1429846" y="4258820"/>
            <a:chExt cx="2057804" cy="1509520"/>
          </a:xfrm>
        </p:grpSpPr>
        <p:grpSp>
          <p:nvGrpSpPr>
            <p:cNvPr id="998" name="Google Shape;998;p62"/>
            <p:cNvGrpSpPr/>
            <p:nvPr/>
          </p:nvGrpSpPr>
          <p:grpSpPr>
            <a:xfrm>
              <a:off x="1429846" y="4363848"/>
              <a:ext cx="2057804" cy="1404492"/>
              <a:chOff x="1259117" y="4363848"/>
              <a:chExt cx="2057804" cy="1404492"/>
            </a:xfrm>
          </p:grpSpPr>
          <p:sp>
            <p:nvSpPr>
              <p:cNvPr id="999" name="Google Shape;999;p62"/>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1000" name="Google Shape;1000;p62"/>
              <p:cNvCxnSpPr>
                <a:stCxn id="1001"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1001" name="Google Shape;1001;p62"/>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02" name="Google Shape;1002;p62"/>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1003" name="Google Shape;1003;p62"/>
          <p:cNvGrpSpPr/>
          <p:nvPr/>
        </p:nvGrpSpPr>
        <p:grpSpPr>
          <a:xfrm>
            <a:off x="5493704" y="3194115"/>
            <a:ext cx="1543353" cy="1132140"/>
            <a:chOff x="6874719" y="4258820"/>
            <a:chExt cx="2057804" cy="1509520"/>
          </a:xfrm>
        </p:grpSpPr>
        <p:grpSp>
          <p:nvGrpSpPr>
            <p:cNvPr id="1004" name="Google Shape;1004;p62"/>
            <p:cNvGrpSpPr/>
            <p:nvPr/>
          </p:nvGrpSpPr>
          <p:grpSpPr>
            <a:xfrm>
              <a:off x="6874719" y="4363848"/>
              <a:ext cx="2057804" cy="1404492"/>
              <a:chOff x="6936753" y="4363848"/>
              <a:chExt cx="2057804" cy="1404492"/>
            </a:xfrm>
          </p:grpSpPr>
          <p:sp>
            <p:nvSpPr>
              <p:cNvPr id="1005" name="Google Shape;1005;p62"/>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1006" name="Google Shape;1006;p62"/>
              <p:cNvCxnSpPr>
                <a:stCxn id="1007"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1007" name="Google Shape;1007;p62"/>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08" name="Google Shape;1008;p62"/>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1009" name="Google Shape;1009;p62"/>
          <p:cNvGrpSpPr/>
          <p:nvPr/>
        </p:nvGrpSpPr>
        <p:grpSpPr>
          <a:xfrm>
            <a:off x="7482979" y="3194115"/>
            <a:ext cx="1543353" cy="1132140"/>
            <a:chOff x="9807756" y="4258820"/>
            <a:chExt cx="2057804" cy="1509520"/>
          </a:xfrm>
        </p:grpSpPr>
        <p:grpSp>
          <p:nvGrpSpPr>
            <p:cNvPr id="1010" name="Google Shape;1010;p62"/>
            <p:cNvGrpSpPr/>
            <p:nvPr/>
          </p:nvGrpSpPr>
          <p:grpSpPr>
            <a:xfrm>
              <a:off x="9807756" y="4363848"/>
              <a:ext cx="2057804" cy="1404492"/>
              <a:chOff x="9750240" y="4363848"/>
              <a:chExt cx="2057804" cy="1404492"/>
            </a:xfrm>
          </p:grpSpPr>
          <p:sp>
            <p:nvSpPr>
              <p:cNvPr id="1011" name="Google Shape;1011;p62"/>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1012" name="Google Shape;1012;p62"/>
              <p:cNvCxnSpPr>
                <a:stCxn id="1013"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1013" name="Google Shape;1013;p62"/>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14" name="Google Shape;1014;p62"/>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1015" name="Google Shape;1015;p62"/>
          <p:cNvGrpSpPr/>
          <p:nvPr/>
        </p:nvGrpSpPr>
        <p:grpSpPr>
          <a:xfrm>
            <a:off x="6330392" y="1646425"/>
            <a:ext cx="1859251" cy="1243901"/>
            <a:chOff x="7129202" y="2195234"/>
            <a:chExt cx="2479001" cy="1658534"/>
          </a:xfrm>
        </p:grpSpPr>
        <p:grpSp>
          <p:nvGrpSpPr>
            <p:cNvPr id="1016" name="Google Shape;1016;p62"/>
            <p:cNvGrpSpPr/>
            <p:nvPr/>
          </p:nvGrpSpPr>
          <p:grpSpPr>
            <a:xfrm>
              <a:off x="7129202" y="2195234"/>
              <a:ext cx="2479001" cy="1489066"/>
              <a:chOff x="8925699" y="2223805"/>
              <a:chExt cx="2479001" cy="1489066"/>
            </a:xfrm>
          </p:grpSpPr>
          <p:sp>
            <p:nvSpPr>
              <p:cNvPr id="1017" name="Google Shape;1017;p62"/>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1018" name="Google Shape;1018;p62"/>
              <p:cNvCxnSpPr>
                <a:endCxn id="1019"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1019" name="Google Shape;1019;p62"/>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20" name="Google Shape;1020;p62"/>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1021" name="Google Shape;1021;p62"/>
          <p:cNvGrpSpPr/>
          <p:nvPr/>
        </p:nvGrpSpPr>
        <p:grpSpPr>
          <a:xfrm>
            <a:off x="157986" y="3207967"/>
            <a:ext cx="1543353" cy="1118288"/>
            <a:chOff x="1010065" y="4277289"/>
            <a:chExt cx="2057804" cy="1491051"/>
          </a:xfrm>
        </p:grpSpPr>
        <p:grpSp>
          <p:nvGrpSpPr>
            <p:cNvPr id="1022" name="Google Shape;1022;p62"/>
            <p:cNvGrpSpPr/>
            <p:nvPr/>
          </p:nvGrpSpPr>
          <p:grpSpPr>
            <a:xfrm>
              <a:off x="1010065" y="4363848"/>
              <a:ext cx="2057804" cy="1404492"/>
              <a:chOff x="1259117" y="4363848"/>
              <a:chExt cx="2057804" cy="1404492"/>
            </a:xfrm>
          </p:grpSpPr>
          <p:sp>
            <p:nvSpPr>
              <p:cNvPr id="1023" name="Google Shape;1023;p62"/>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1024" name="Google Shape;1024;p62"/>
              <p:cNvCxnSpPr>
                <a:stCxn id="1025"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1025" name="Google Shape;1025;p62"/>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26" name="Google Shape;1026;p62"/>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1027" name="Google Shape;1027;p62"/>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033" name="Google Shape;1033;p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034" name="Google Shape;1034;p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035" name="Google Shape;1035;p63"/>
          <p:cNvSpPr txBox="1"/>
          <p:nvPr>
            <p:ph type="title"/>
          </p:nvPr>
        </p:nvSpPr>
        <p:spPr>
          <a:xfrm>
            <a:off x="301978" y="559594"/>
            <a:ext cx="1776203"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2</a:t>
            </a:r>
            <a:r>
              <a:rPr baseline="30000" lang="en" sz="1100">
                <a:latin typeface="Andika"/>
                <a:ea typeface="Andika"/>
                <a:cs typeface="Andika"/>
                <a:sym typeface="Andika"/>
              </a:rPr>
              <a:t>ND</a:t>
            </a:r>
            <a:r>
              <a:rPr lang="en" sz="1100">
                <a:latin typeface="Andika"/>
                <a:ea typeface="Andika"/>
                <a:cs typeface="Andika"/>
                <a:sym typeface="Andika"/>
              </a:rPr>
              <a:t> REVISION MEETING</a:t>
            </a:r>
            <a:endParaRPr>
              <a:latin typeface="Andika"/>
              <a:ea typeface="Andika"/>
              <a:cs typeface="Andika"/>
              <a:sym typeface="Andika"/>
            </a:endParaRPr>
          </a:p>
        </p:txBody>
      </p:sp>
      <p:pic>
        <p:nvPicPr>
          <p:cNvPr descr="Graphical user interface, website&#10;&#10;Description automatically generated" id="1036" name="Google Shape;1036;p63"/>
          <p:cNvPicPr preferRelativeResize="0"/>
          <p:nvPr/>
        </p:nvPicPr>
        <p:blipFill rotWithShape="1">
          <a:blip r:embed="rId3">
            <a:alphaModFix/>
          </a:blip>
          <a:srcRect b="0" l="0" r="0" t="0"/>
          <a:stretch/>
        </p:blipFill>
        <p:spPr>
          <a:xfrm>
            <a:off x="1454726" y="903657"/>
            <a:ext cx="6234546" cy="350645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7"/>
          <p:cNvSpPr txBox="1"/>
          <p:nvPr>
            <p:ph type="title"/>
          </p:nvPr>
        </p:nvSpPr>
        <p:spPr>
          <a:xfrm>
            <a:off x="1000124" y="765335"/>
            <a:ext cx="2864422" cy="741831"/>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100"/>
              <a:buFont typeface="Arial"/>
              <a:buNone/>
            </a:pPr>
            <a:r>
              <a:rPr lang="en">
                <a:latin typeface="Andika"/>
                <a:ea typeface="Andika"/>
                <a:cs typeface="Andika"/>
                <a:sym typeface="Andika"/>
              </a:rPr>
              <a:t>ORDER FROM CHAOS</a:t>
            </a:r>
            <a:endParaRPr>
              <a:latin typeface="Andika"/>
              <a:ea typeface="Andika"/>
              <a:cs typeface="Andika"/>
              <a:sym typeface="Andika"/>
            </a:endParaRPr>
          </a:p>
        </p:txBody>
      </p:sp>
      <p:sp>
        <p:nvSpPr>
          <p:cNvPr id="342" name="Google Shape;342;p37"/>
          <p:cNvSpPr txBox="1"/>
          <p:nvPr>
            <p:ph idx="1" type="body"/>
          </p:nvPr>
        </p:nvSpPr>
        <p:spPr>
          <a:xfrm>
            <a:off x="1000124" y="1666654"/>
            <a:ext cx="2963162" cy="2974458"/>
          </a:xfrm>
          <a:prstGeom prst="rect">
            <a:avLst/>
          </a:prstGeom>
          <a:noFill/>
          <a:ln>
            <a:noFill/>
          </a:ln>
        </p:spPr>
        <p:txBody>
          <a:bodyPr anchorCtr="0" anchor="t" bIns="34275" lIns="68575" spcFirstLastPara="1" rIns="68575" wrap="square" tIns="34275">
            <a:normAutofit/>
          </a:bodyPr>
          <a:lstStyle/>
          <a:p>
            <a:pPr indent="0" lvl="0" marL="0" rtl="0" algn="l">
              <a:lnSpc>
                <a:spcPct val="120000"/>
              </a:lnSpc>
              <a:spcBef>
                <a:spcPts val="0"/>
              </a:spcBef>
              <a:spcAft>
                <a:spcPts val="0"/>
              </a:spcAft>
              <a:buClr>
                <a:schemeClr val="lt1"/>
              </a:buClr>
              <a:buSzPts val="1100"/>
              <a:buNone/>
            </a:pPr>
            <a:r>
              <a:t/>
            </a:r>
            <a:endParaRPr sz="1100">
              <a:latin typeface="Lexend ExtraLight"/>
              <a:ea typeface="Lexend ExtraLight"/>
              <a:cs typeface="Lexend ExtraLight"/>
              <a:sym typeface="Lexend ExtraLight"/>
            </a:endParaRPr>
          </a:p>
        </p:txBody>
      </p:sp>
      <p:sp>
        <p:nvSpPr>
          <p:cNvPr id="343" name="Google Shape;343;p37"/>
          <p:cNvSpPr txBox="1"/>
          <p:nvPr>
            <p:ph idx="10" type="dt"/>
          </p:nvPr>
        </p:nvSpPr>
        <p:spPr>
          <a:xfrm>
            <a:off x="1000125" y="4767263"/>
            <a:ext cx="738868"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344" name="Google Shape;344;p37"/>
          <p:cNvSpPr txBox="1"/>
          <p:nvPr>
            <p:ph idx="11" type="ftr"/>
          </p:nvPr>
        </p:nvSpPr>
        <p:spPr>
          <a:xfrm>
            <a:off x="2002414" y="4767262"/>
            <a:ext cx="1862131"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345" name="Google Shape;345;p37"/>
          <p:cNvSpPr txBox="1"/>
          <p:nvPr>
            <p:ph idx="12" type="sldNum"/>
          </p:nvPr>
        </p:nvSpPr>
        <p:spPr>
          <a:xfrm>
            <a:off x="4152229" y="4767263"/>
            <a:ext cx="740664"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close up of a spider&#10;&#10;Description automatically generated with low confidence" id="346" name="Google Shape;346;p37"/>
          <p:cNvPicPr preferRelativeResize="0"/>
          <p:nvPr/>
        </p:nvPicPr>
        <p:blipFill rotWithShape="1">
          <a:blip r:embed="rId3">
            <a:alphaModFix/>
          </a:blip>
          <a:srcRect b="12538" l="6073" r="6072" t="18841"/>
          <a:stretch/>
        </p:blipFill>
        <p:spPr>
          <a:xfrm>
            <a:off x="4108795" y="0"/>
            <a:ext cx="521342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6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1042" name="Google Shape;1042;p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043" name="Google Shape;1043;p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044" name="Google Shape;1044;p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045" name="Google Shape;1045;p64"/>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1046" name="Google Shape;1046;p64"/>
          <p:cNvGrpSpPr/>
          <p:nvPr/>
        </p:nvGrpSpPr>
        <p:grpSpPr>
          <a:xfrm>
            <a:off x="3693929" y="3194115"/>
            <a:ext cx="1543353" cy="1132140"/>
            <a:chOff x="3941684" y="4258820"/>
            <a:chExt cx="2057804" cy="1509520"/>
          </a:xfrm>
        </p:grpSpPr>
        <p:grpSp>
          <p:nvGrpSpPr>
            <p:cNvPr id="1047" name="Google Shape;1047;p64"/>
            <p:cNvGrpSpPr/>
            <p:nvPr/>
          </p:nvGrpSpPr>
          <p:grpSpPr>
            <a:xfrm>
              <a:off x="3941684" y="4363848"/>
              <a:ext cx="2057804" cy="1404492"/>
              <a:chOff x="4406652" y="4363848"/>
              <a:chExt cx="2057804" cy="1404492"/>
            </a:xfrm>
          </p:grpSpPr>
          <p:sp>
            <p:nvSpPr>
              <p:cNvPr id="1048" name="Google Shape;1048;p64"/>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1049" name="Google Shape;1049;p64"/>
              <p:cNvCxnSpPr>
                <a:stCxn id="1050"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1050" name="Google Shape;1050;p64"/>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1051" name="Google Shape;1051;p64"/>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1052" name="Google Shape;1052;p64"/>
          <p:cNvGrpSpPr/>
          <p:nvPr/>
        </p:nvGrpSpPr>
        <p:grpSpPr>
          <a:xfrm>
            <a:off x="994673" y="1646426"/>
            <a:ext cx="1543050" cy="1246069"/>
            <a:chOff x="174331" y="2197534"/>
            <a:chExt cx="2057400" cy="1661426"/>
          </a:xfrm>
        </p:grpSpPr>
        <p:grpSp>
          <p:nvGrpSpPr>
            <p:cNvPr id="1053" name="Google Shape;1053;p64"/>
            <p:cNvGrpSpPr/>
            <p:nvPr/>
          </p:nvGrpSpPr>
          <p:grpSpPr>
            <a:xfrm>
              <a:off x="174331" y="2197534"/>
              <a:ext cx="2057400" cy="1491958"/>
              <a:chOff x="2042184" y="2220913"/>
              <a:chExt cx="2057400" cy="1491958"/>
            </a:xfrm>
          </p:grpSpPr>
          <p:sp>
            <p:nvSpPr>
              <p:cNvPr id="1054" name="Google Shape;1054;p64"/>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1055" name="Google Shape;1055;p64"/>
              <p:cNvCxnSpPr>
                <a:endCxn id="1056"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1056" name="Google Shape;1056;p64"/>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1057" name="Google Shape;1057;p64"/>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1058" name="Google Shape;1058;p64"/>
          <p:cNvGrpSpPr/>
          <p:nvPr/>
        </p:nvGrpSpPr>
        <p:grpSpPr>
          <a:xfrm>
            <a:off x="2667745" y="1646426"/>
            <a:ext cx="1543353" cy="1247794"/>
            <a:chOff x="2685765" y="2195234"/>
            <a:chExt cx="2057804" cy="1663726"/>
          </a:xfrm>
        </p:grpSpPr>
        <p:grpSp>
          <p:nvGrpSpPr>
            <p:cNvPr id="1059" name="Google Shape;1059;p64"/>
            <p:cNvGrpSpPr/>
            <p:nvPr/>
          </p:nvGrpSpPr>
          <p:grpSpPr>
            <a:xfrm>
              <a:off x="2685765" y="2195234"/>
              <a:ext cx="2057804" cy="1496170"/>
              <a:chOff x="5190031" y="2218613"/>
              <a:chExt cx="2057804" cy="1496170"/>
            </a:xfrm>
          </p:grpSpPr>
          <p:sp>
            <p:nvSpPr>
              <p:cNvPr id="1060" name="Google Shape;1060;p64"/>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1061" name="Google Shape;1061;p64"/>
              <p:cNvCxnSpPr>
                <a:endCxn id="1062"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1062" name="Google Shape;1062;p64"/>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1063" name="Google Shape;1063;p64"/>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1064" name="Google Shape;1064;p64"/>
          <p:cNvGrpSpPr/>
          <p:nvPr/>
        </p:nvGrpSpPr>
        <p:grpSpPr>
          <a:xfrm>
            <a:off x="4341119" y="1646425"/>
            <a:ext cx="1859251" cy="1116800"/>
            <a:chOff x="8925699" y="2223805"/>
            <a:chExt cx="2479001" cy="1489066"/>
          </a:xfrm>
        </p:grpSpPr>
        <p:sp>
          <p:nvSpPr>
            <p:cNvPr id="1065" name="Google Shape;1065;p64"/>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1066" name="Google Shape;1066;p64"/>
            <p:cNvCxnSpPr>
              <a:endCxn id="1067"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1067" name="Google Shape;1067;p64"/>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068" name="Google Shape;1068;p64"/>
          <p:cNvGrpSpPr/>
          <p:nvPr/>
        </p:nvGrpSpPr>
        <p:grpSpPr>
          <a:xfrm>
            <a:off x="1831058" y="3194115"/>
            <a:ext cx="1543353" cy="1132140"/>
            <a:chOff x="1429846" y="4258820"/>
            <a:chExt cx="2057804" cy="1509520"/>
          </a:xfrm>
        </p:grpSpPr>
        <p:grpSp>
          <p:nvGrpSpPr>
            <p:cNvPr id="1069" name="Google Shape;1069;p64"/>
            <p:cNvGrpSpPr/>
            <p:nvPr/>
          </p:nvGrpSpPr>
          <p:grpSpPr>
            <a:xfrm>
              <a:off x="1429846" y="4363848"/>
              <a:ext cx="2057804" cy="1404492"/>
              <a:chOff x="1259117" y="4363848"/>
              <a:chExt cx="2057804" cy="1404492"/>
            </a:xfrm>
          </p:grpSpPr>
          <p:sp>
            <p:nvSpPr>
              <p:cNvPr id="1070" name="Google Shape;1070;p64"/>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1071" name="Google Shape;1071;p64"/>
              <p:cNvCxnSpPr>
                <a:stCxn id="1072"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1072" name="Google Shape;1072;p64"/>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73" name="Google Shape;1073;p64"/>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1074" name="Google Shape;1074;p64"/>
          <p:cNvGrpSpPr/>
          <p:nvPr/>
        </p:nvGrpSpPr>
        <p:grpSpPr>
          <a:xfrm>
            <a:off x="5493704" y="3194115"/>
            <a:ext cx="1543353" cy="1132140"/>
            <a:chOff x="6874719" y="4258820"/>
            <a:chExt cx="2057804" cy="1509520"/>
          </a:xfrm>
        </p:grpSpPr>
        <p:grpSp>
          <p:nvGrpSpPr>
            <p:cNvPr id="1075" name="Google Shape;1075;p64"/>
            <p:cNvGrpSpPr/>
            <p:nvPr/>
          </p:nvGrpSpPr>
          <p:grpSpPr>
            <a:xfrm>
              <a:off x="6874719" y="4363848"/>
              <a:ext cx="2057804" cy="1404492"/>
              <a:chOff x="6936753" y="4363848"/>
              <a:chExt cx="2057804" cy="1404492"/>
            </a:xfrm>
          </p:grpSpPr>
          <p:sp>
            <p:nvSpPr>
              <p:cNvPr id="1076" name="Google Shape;1076;p64"/>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1077" name="Google Shape;1077;p64"/>
              <p:cNvCxnSpPr>
                <a:stCxn id="1078"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1078" name="Google Shape;1078;p64"/>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79" name="Google Shape;1079;p64"/>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1080" name="Google Shape;1080;p64"/>
          <p:cNvGrpSpPr/>
          <p:nvPr/>
        </p:nvGrpSpPr>
        <p:grpSpPr>
          <a:xfrm>
            <a:off x="7482979" y="3194115"/>
            <a:ext cx="1543353" cy="1132140"/>
            <a:chOff x="9807756" y="4258820"/>
            <a:chExt cx="2057804" cy="1509520"/>
          </a:xfrm>
        </p:grpSpPr>
        <p:grpSp>
          <p:nvGrpSpPr>
            <p:cNvPr id="1081" name="Google Shape;1081;p64"/>
            <p:cNvGrpSpPr/>
            <p:nvPr/>
          </p:nvGrpSpPr>
          <p:grpSpPr>
            <a:xfrm>
              <a:off x="9807756" y="4363848"/>
              <a:ext cx="2057804" cy="1404492"/>
              <a:chOff x="9750240" y="4363848"/>
              <a:chExt cx="2057804" cy="1404492"/>
            </a:xfrm>
          </p:grpSpPr>
          <p:sp>
            <p:nvSpPr>
              <p:cNvPr id="1082" name="Google Shape;1082;p64"/>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1083" name="Google Shape;1083;p64"/>
              <p:cNvCxnSpPr>
                <a:stCxn id="1084"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1084" name="Google Shape;1084;p64"/>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85" name="Google Shape;1085;p64"/>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1086" name="Google Shape;1086;p64"/>
          <p:cNvGrpSpPr/>
          <p:nvPr/>
        </p:nvGrpSpPr>
        <p:grpSpPr>
          <a:xfrm>
            <a:off x="6330392" y="1646425"/>
            <a:ext cx="1859251" cy="1243901"/>
            <a:chOff x="7129202" y="2195234"/>
            <a:chExt cx="2479001" cy="1658534"/>
          </a:xfrm>
        </p:grpSpPr>
        <p:grpSp>
          <p:nvGrpSpPr>
            <p:cNvPr id="1087" name="Google Shape;1087;p64"/>
            <p:cNvGrpSpPr/>
            <p:nvPr/>
          </p:nvGrpSpPr>
          <p:grpSpPr>
            <a:xfrm>
              <a:off x="7129202" y="2195234"/>
              <a:ext cx="2479001" cy="1489066"/>
              <a:chOff x="8925699" y="2223805"/>
              <a:chExt cx="2479001" cy="1489066"/>
            </a:xfrm>
          </p:grpSpPr>
          <p:sp>
            <p:nvSpPr>
              <p:cNvPr id="1088" name="Google Shape;1088;p64"/>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1089" name="Google Shape;1089;p64"/>
              <p:cNvCxnSpPr>
                <a:endCxn id="1090"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1090" name="Google Shape;1090;p64"/>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91" name="Google Shape;1091;p64"/>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1092" name="Google Shape;1092;p64"/>
          <p:cNvGrpSpPr/>
          <p:nvPr/>
        </p:nvGrpSpPr>
        <p:grpSpPr>
          <a:xfrm>
            <a:off x="157986" y="3207967"/>
            <a:ext cx="1543353" cy="1118288"/>
            <a:chOff x="1010065" y="4277289"/>
            <a:chExt cx="2057804" cy="1491051"/>
          </a:xfrm>
        </p:grpSpPr>
        <p:grpSp>
          <p:nvGrpSpPr>
            <p:cNvPr id="1093" name="Google Shape;1093;p64"/>
            <p:cNvGrpSpPr/>
            <p:nvPr/>
          </p:nvGrpSpPr>
          <p:grpSpPr>
            <a:xfrm>
              <a:off x="1010065" y="4363848"/>
              <a:ext cx="2057804" cy="1404492"/>
              <a:chOff x="1259117" y="4363848"/>
              <a:chExt cx="2057804" cy="1404492"/>
            </a:xfrm>
          </p:grpSpPr>
          <p:sp>
            <p:nvSpPr>
              <p:cNvPr id="1094" name="Google Shape;1094;p64"/>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1095" name="Google Shape;1095;p64"/>
              <p:cNvCxnSpPr>
                <a:stCxn id="1096"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1096" name="Google Shape;1096;p64"/>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097" name="Google Shape;1097;p64"/>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1098" name="Google Shape;1098;p64"/>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pic>
        <p:nvPicPr>
          <p:cNvPr descr="Diagram&#10;&#10;Description automatically generated" id="1103" name="Google Shape;1103;p65"/>
          <p:cNvPicPr preferRelativeResize="0"/>
          <p:nvPr/>
        </p:nvPicPr>
        <p:blipFill rotWithShape="1">
          <a:blip r:embed="rId3">
            <a:alphaModFix/>
          </a:blip>
          <a:srcRect b="0" l="0" r="0" t="0"/>
          <a:stretch/>
        </p:blipFill>
        <p:spPr>
          <a:xfrm>
            <a:off x="1634324" y="896507"/>
            <a:ext cx="5875354" cy="3801699"/>
          </a:xfrm>
          <a:prstGeom prst="rect">
            <a:avLst/>
          </a:prstGeom>
          <a:noFill/>
          <a:ln>
            <a:noFill/>
          </a:ln>
          <a:effectLst>
            <a:outerShdw blurRad="50800" rotWithShape="0" algn="tl" dir="2700000" dist="38100">
              <a:srgbClr val="000000">
                <a:alpha val="40000"/>
              </a:srgbClr>
            </a:outerShdw>
          </a:effectLst>
        </p:spPr>
      </p:pic>
      <p:sp>
        <p:nvSpPr>
          <p:cNvPr id="1104" name="Google Shape;1104;p6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105" name="Google Shape;1105;p6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106" name="Google Shape;1106;p6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07" name="Google Shape;1107;p65"/>
          <p:cNvSpPr txBox="1"/>
          <p:nvPr>
            <p:ph type="title"/>
          </p:nvPr>
        </p:nvSpPr>
        <p:spPr>
          <a:xfrm>
            <a:off x="301978" y="559594"/>
            <a:ext cx="2830881"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FINAL LINE DRAWING FOR REVIEW</a:t>
            </a:r>
            <a:endParaRPr>
              <a:latin typeface="Andika"/>
              <a:ea typeface="Andika"/>
              <a:cs typeface="Andika"/>
              <a:sym typeface="Andik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6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PROJECT OVERVIEW</a:t>
            </a:r>
            <a:endParaRPr>
              <a:latin typeface="Andika"/>
              <a:ea typeface="Andika"/>
              <a:cs typeface="Andika"/>
              <a:sym typeface="Andika"/>
            </a:endParaRPr>
          </a:p>
        </p:txBody>
      </p:sp>
      <p:sp>
        <p:nvSpPr>
          <p:cNvPr id="1113" name="Google Shape;1113;p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114" name="Google Shape;1114;p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115" name="Google Shape;1115;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16" name="Google Shape;1116;p66"/>
          <p:cNvSpPr txBox="1"/>
          <p:nvPr/>
        </p:nvSpPr>
        <p:spPr>
          <a:xfrm>
            <a:off x="628650" y="681415"/>
            <a:ext cx="7441710" cy="421481"/>
          </a:xfrm>
          <a:prstGeom prst="rect">
            <a:avLst/>
          </a:prstGeom>
          <a:noFill/>
          <a:ln>
            <a:noFill/>
          </a:ln>
        </p:spPr>
        <p:txBody>
          <a:bodyPr anchorCtr="0" anchor="b" bIns="34275" lIns="68575" spcFirstLastPara="1" rIns="68575" wrap="square" tIns="34275">
            <a:normAutofit/>
          </a:bodyPr>
          <a:lstStyle/>
          <a:p>
            <a:pPr indent="0" lvl="0" marL="0" marR="0" rtl="0" algn="l">
              <a:lnSpc>
                <a:spcPct val="150000"/>
              </a:lnSpc>
              <a:spcBef>
                <a:spcPts val="0"/>
              </a:spcBef>
              <a:spcAft>
                <a:spcPts val="0"/>
              </a:spcAft>
              <a:buClr>
                <a:schemeClr val="dk1"/>
              </a:buClr>
              <a:buSzPts val="1000"/>
              <a:buFont typeface="Arial"/>
              <a:buNone/>
            </a:pPr>
            <a:r>
              <a:rPr b="0" i="0" lang="en" sz="1000" u="none" cap="none" strike="noStrike">
                <a:solidFill>
                  <a:schemeClr val="dk1"/>
                </a:solidFill>
                <a:latin typeface="Arial"/>
                <a:ea typeface="Arial"/>
                <a:cs typeface="Arial"/>
                <a:sym typeface="Arial"/>
              </a:rPr>
              <a:t>Rectal Diversion and Bladder Exstrophy – Doctor Rama Jayanthi, Nationwide Children’s Hospital</a:t>
            </a:r>
            <a:endParaRPr b="0" i="0" sz="1000" u="none" cap="none" strike="noStrike">
              <a:solidFill>
                <a:schemeClr val="dk1"/>
              </a:solidFill>
              <a:latin typeface="Arial"/>
              <a:ea typeface="Arial"/>
              <a:cs typeface="Arial"/>
              <a:sym typeface="Arial"/>
            </a:endParaRPr>
          </a:p>
        </p:txBody>
      </p:sp>
      <p:grpSp>
        <p:nvGrpSpPr>
          <p:cNvPr id="1117" name="Google Shape;1117;p66"/>
          <p:cNvGrpSpPr/>
          <p:nvPr/>
        </p:nvGrpSpPr>
        <p:grpSpPr>
          <a:xfrm>
            <a:off x="3693929" y="3194115"/>
            <a:ext cx="1543353" cy="1132140"/>
            <a:chOff x="3941684" y="4258820"/>
            <a:chExt cx="2057804" cy="1509520"/>
          </a:xfrm>
        </p:grpSpPr>
        <p:grpSp>
          <p:nvGrpSpPr>
            <p:cNvPr id="1118" name="Google Shape;1118;p66"/>
            <p:cNvGrpSpPr/>
            <p:nvPr/>
          </p:nvGrpSpPr>
          <p:grpSpPr>
            <a:xfrm>
              <a:off x="3941684" y="4363848"/>
              <a:ext cx="2057804" cy="1404492"/>
              <a:chOff x="4406652" y="4363848"/>
              <a:chExt cx="2057804" cy="1404492"/>
            </a:xfrm>
          </p:grpSpPr>
          <p:sp>
            <p:nvSpPr>
              <p:cNvPr id="1119" name="Google Shape;1119;p66"/>
              <p:cNvSpPr txBox="1"/>
              <p:nvPr/>
            </p:nvSpPr>
            <p:spPr>
              <a:xfrm>
                <a:off x="4406652"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1120" name="Google Shape;1120;p66"/>
              <p:cNvCxnSpPr>
                <a:stCxn id="1121" idx="2"/>
              </p:cNvCxnSpPr>
              <p:nvPr/>
            </p:nvCxnSpPr>
            <p:spPr>
              <a:xfrm>
                <a:off x="5434293" y="4638776"/>
                <a:ext cx="1200" cy="537900"/>
              </a:xfrm>
              <a:prstGeom prst="straightConnector1">
                <a:avLst/>
              </a:prstGeom>
              <a:noFill/>
              <a:ln cap="flat" cmpd="sng" w="9525">
                <a:solidFill>
                  <a:schemeClr val="dk1"/>
                </a:solidFill>
                <a:prstDash val="solid"/>
                <a:miter lim="800000"/>
                <a:headEnd len="sm" w="sm" type="none"/>
                <a:tailEnd len="sm" w="sm" type="none"/>
              </a:ln>
            </p:spPr>
          </p:cxnSp>
          <p:sp>
            <p:nvSpPr>
              <p:cNvPr id="1121" name="Google Shape;1121;p66"/>
              <p:cNvSpPr/>
              <p:nvPr/>
            </p:nvSpPr>
            <p:spPr>
              <a:xfrm>
                <a:off x="51708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website&#10;&#10;Description automatically generated" id="1122" name="Google Shape;1122;p66"/>
            <p:cNvPicPr preferRelativeResize="0"/>
            <p:nvPr/>
          </p:nvPicPr>
          <p:blipFill rotWithShape="1">
            <a:blip r:embed="rId3">
              <a:alphaModFix/>
            </a:blip>
            <a:srcRect b="0" l="0" r="0" t="0"/>
            <a:stretch/>
          </p:blipFill>
          <p:spPr>
            <a:xfrm>
              <a:off x="4497609" y="4258820"/>
              <a:ext cx="914400" cy="514280"/>
            </a:xfrm>
            <a:prstGeom prst="rect">
              <a:avLst/>
            </a:prstGeom>
            <a:noFill/>
            <a:ln>
              <a:noFill/>
            </a:ln>
            <a:effectLst>
              <a:outerShdw blurRad="50800" rotWithShape="0" algn="tl" dir="2700000" dist="38100">
                <a:srgbClr val="000000">
                  <a:alpha val="40000"/>
                </a:srgbClr>
              </a:outerShdw>
            </a:effectLst>
          </p:spPr>
        </p:pic>
      </p:grpSp>
      <p:grpSp>
        <p:nvGrpSpPr>
          <p:cNvPr id="1123" name="Google Shape;1123;p66"/>
          <p:cNvGrpSpPr/>
          <p:nvPr/>
        </p:nvGrpSpPr>
        <p:grpSpPr>
          <a:xfrm>
            <a:off x="994673" y="1646426"/>
            <a:ext cx="1543050" cy="1246069"/>
            <a:chOff x="174331" y="2197534"/>
            <a:chExt cx="2057400" cy="1661426"/>
          </a:xfrm>
        </p:grpSpPr>
        <p:grpSp>
          <p:nvGrpSpPr>
            <p:cNvPr id="1124" name="Google Shape;1124;p66"/>
            <p:cNvGrpSpPr/>
            <p:nvPr/>
          </p:nvGrpSpPr>
          <p:grpSpPr>
            <a:xfrm>
              <a:off x="174331" y="2197534"/>
              <a:ext cx="2057400" cy="1491958"/>
              <a:chOff x="2042184" y="2220913"/>
              <a:chExt cx="2057400" cy="1491958"/>
            </a:xfrm>
          </p:grpSpPr>
          <p:sp>
            <p:nvSpPr>
              <p:cNvPr id="1125" name="Google Shape;1125;p66"/>
              <p:cNvSpPr txBox="1"/>
              <p:nvPr/>
            </p:nvSpPr>
            <p:spPr>
              <a:xfrm>
                <a:off x="2042184" y="2220913"/>
                <a:ext cx="2057400"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INITIAL MEETING</a:t>
                </a:r>
                <a:endParaRPr b="0" i="0" sz="800" u="none" cap="none" strike="noStrike">
                  <a:solidFill>
                    <a:schemeClr val="dk1"/>
                  </a:solidFill>
                  <a:latin typeface="Arial"/>
                  <a:ea typeface="Arial"/>
                  <a:cs typeface="Arial"/>
                  <a:sym typeface="Arial"/>
                </a:endParaRPr>
              </a:p>
            </p:txBody>
          </p:sp>
          <p:cxnSp>
            <p:nvCxnSpPr>
              <p:cNvPr id="1126" name="Google Shape;1126;p66"/>
              <p:cNvCxnSpPr>
                <a:endCxn id="1127" idx="0"/>
              </p:cNvCxnSpPr>
              <p:nvPr/>
            </p:nvCxnSpPr>
            <p:spPr>
              <a:xfrm>
                <a:off x="3074042" y="2904543"/>
                <a:ext cx="3600" cy="533400"/>
              </a:xfrm>
              <a:prstGeom prst="straightConnector1">
                <a:avLst/>
              </a:prstGeom>
              <a:noFill/>
              <a:ln cap="flat" cmpd="sng" w="9525">
                <a:solidFill>
                  <a:schemeClr val="dk1"/>
                </a:solidFill>
                <a:prstDash val="solid"/>
                <a:miter lim="800000"/>
                <a:headEnd len="sm" w="sm" type="none"/>
                <a:tailEnd len="sm" w="sm" type="none"/>
              </a:ln>
            </p:spPr>
          </p:cxnSp>
          <p:sp>
            <p:nvSpPr>
              <p:cNvPr id="1127" name="Google Shape;1127;p66"/>
              <p:cNvSpPr/>
              <p:nvPr/>
            </p:nvSpPr>
            <p:spPr>
              <a:xfrm>
                <a:off x="2814179"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 application, Teams&#10;&#10;Description automatically generated" id="1128" name="Google Shape;1128;p66"/>
            <p:cNvPicPr preferRelativeResize="0"/>
            <p:nvPr/>
          </p:nvPicPr>
          <p:blipFill rotWithShape="1">
            <a:blip r:embed="rId4">
              <a:alphaModFix/>
            </a:blip>
            <a:srcRect b="0" l="4722" r="4722" t="0"/>
            <a:stretch/>
          </p:blipFill>
          <p:spPr>
            <a:xfrm>
              <a:off x="745831"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1129" name="Google Shape;1129;p66"/>
          <p:cNvGrpSpPr/>
          <p:nvPr/>
        </p:nvGrpSpPr>
        <p:grpSpPr>
          <a:xfrm>
            <a:off x="2667745" y="1646426"/>
            <a:ext cx="1543353" cy="1247794"/>
            <a:chOff x="2685765" y="2195234"/>
            <a:chExt cx="2057804" cy="1663726"/>
          </a:xfrm>
        </p:grpSpPr>
        <p:grpSp>
          <p:nvGrpSpPr>
            <p:cNvPr id="1130" name="Google Shape;1130;p66"/>
            <p:cNvGrpSpPr/>
            <p:nvPr/>
          </p:nvGrpSpPr>
          <p:grpSpPr>
            <a:xfrm>
              <a:off x="2685765" y="2195234"/>
              <a:ext cx="2057804" cy="1496170"/>
              <a:chOff x="5190031" y="2218613"/>
              <a:chExt cx="2057804" cy="1496170"/>
            </a:xfrm>
          </p:grpSpPr>
          <p:sp>
            <p:nvSpPr>
              <p:cNvPr id="1131" name="Google Shape;1131;p66"/>
              <p:cNvSpPr txBox="1"/>
              <p:nvPr/>
            </p:nvSpPr>
            <p:spPr>
              <a:xfrm>
                <a:off x="5190031" y="2218613"/>
                <a:ext cx="2057804"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ASSET REVIEW</a:t>
                </a:r>
                <a:endParaRPr b="0" i="0" sz="800" u="none" cap="none" strike="noStrike">
                  <a:solidFill>
                    <a:schemeClr val="dk1"/>
                  </a:solidFill>
                  <a:latin typeface="Arial"/>
                  <a:ea typeface="Arial"/>
                  <a:cs typeface="Arial"/>
                  <a:sym typeface="Arial"/>
                </a:endParaRPr>
              </a:p>
            </p:txBody>
          </p:sp>
          <p:cxnSp>
            <p:nvCxnSpPr>
              <p:cNvPr id="1132" name="Google Shape;1132;p66"/>
              <p:cNvCxnSpPr>
                <a:endCxn id="1133" idx="0"/>
              </p:cNvCxnSpPr>
              <p:nvPr/>
            </p:nvCxnSpPr>
            <p:spPr>
              <a:xfrm>
                <a:off x="6219000" y="2901955"/>
                <a:ext cx="6600" cy="537900"/>
              </a:xfrm>
              <a:prstGeom prst="straightConnector1">
                <a:avLst/>
              </a:prstGeom>
              <a:noFill/>
              <a:ln cap="flat" cmpd="sng" w="9525">
                <a:solidFill>
                  <a:schemeClr val="dk1"/>
                </a:solidFill>
                <a:prstDash val="solid"/>
                <a:miter lim="800000"/>
                <a:headEnd len="sm" w="sm" type="none"/>
                <a:tailEnd len="sm" w="sm" type="none"/>
              </a:ln>
            </p:spPr>
          </p:cxnSp>
          <p:sp>
            <p:nvSpPr>
              <p:cNvPr id="1133" name="Google Shape;1133;p66"/>
              <p:cNvSpPr/>
              <p:nvPr/>
            </p:nvSpPr>
            <p:spPr>
              <a:xfrm>
                <a:off x="5962137" y="3439855"/>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Graphical user interface&#10;&#10;Description automatically generated" id="1134" name="Google Shape;1134;p66"/>
            <p:cNvPicPr preferRelativeResize="0"/>
            <p:nvPr/>
          </p:nvPicPr>
          <p:blipFill rotWithShape="1">
            <a:blip r:embed="rId5">
              <a:alphaModFix/>
            </a:blip>
            <a:srcRect b="6823" l="-73" r="3632" t="2911"/>
            <a:stretch/>
          </p:blipFill>
          <p:spPr>
            <a:xfrm>
              <a:off x="3264133" y="3344610"/>
              <a:ext cx="914400" cy="514350"/>
            </a:xfrm>
            <a:prstGeom prst="rect">
              <a:avLst/>
            </a:prstGeom>
            <a:noFill/>
            <a:ln>
              <a:noFill/>
            </a:ln>
            <a:effectLst>
              <a:outerShdw blurRad="50800" rotWithShape="0" algn="tl" dir="2700000" dist="38100">
                <a:srgbClr val="000000">
                  <a:alpha val="40000"/>
                </a:srgbClr>
              </a:outerShdw>
            </a:effectLst>
          </p:spPr>
        </p:pic>
      </p:grpSp>
      <p:grpSp>
        <p:nvGrpSpPr>
          <p:cNvPr id="1135" name="Google Shape;1135;p66"/>
          <p:cNvGrpSpPr/>
          <p:nvPr/>
        </p:nvGrpSpPr>
        <p:grpSpPr>
          <a:xfrm>
            <a:off x="4341119" y="1646425"/>
            <a:ext cx="1859251" cy="1116800"/>
            <a:chOff x="8925699" y="2223805"/>
            <a:chExt cx="2479001" cy="1489066"/>
          </a:xfrm>
        </p:grpSpPr>
        <p:sp>
          <p:nvSpPr>
            <p:cNvPr id="1136" name="Google Shape;1136;p66"/>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PROPOSAL/CONTRACT</a:t>
              </a:r>
              <a:endParaRPr b="0" i="0" sz="800" u="none" cap="none" strike="noStrike">
                <a:solidFill>
                  <a:schemeClr val="dk1"/>
                </a:solidFill>
                <a:latin typeface="Arial"/>
                <a:ea typeface="Arial"/>
                <a:cs typeface="Arial"/>
                <a:sym typeface="Arial"/>
              </a:endParaRPr>
            </a:p>
          </p:txBody>
        </p:sp>
        <p:cxnSp>
          <p:nvCxnSpPr>
            <p:cNvPr id="1137" name="Google Shape;1137;p66"/>
            <p:cNvCxnSpPr>
              <a:endCxn id="1138"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1138" name="Google Shape;1138;p66"/>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139" name="Google Shape;1139;p66"/>
          <p:cNvGrpSpPr/>
          <p:nvPr/>
        </p:nvGrpSpPr>
        <p:grpSpPr>
          <a:xfrm>
            <a:off x="1831058" y="3194115"/>
            <a:ext cx="1543353" cy="1132140"/>
            <a:chOff x="1429846" y="4258820"/>
            <a:chExt cx="2057804" cy="1509520"/>
          </a:xfrm>
        </p:grpSpPr>
        <p:grpSp>
          <p:nvGrpSpPr>
            <p:cNvPr id="1140" name="Google Shape;1140;p66"/>
            <p:cNvGrpSpPr/>
            <p:nvPr/>
          </p:nvGrpSpPr>
          <p:grpSpPr>
            <a:xfrm>
              <a:off x="1429846" y="4363848"/>
              <a:ext cx="2057804" cy="1404492"/>
              <a:chOff x="1259117" y="4363848"/>
              <a:chExt cx="2057804" cy="1404492"/>
            </a:xfrm>
          </p:grpSpPr>
          <p:sp>
            <p:nvSpPr>
              <p:cNvPr id="1141" name="Google Shape;1141;p66"/>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SECOND DRAFT</a:t>
                </a:r>
                <a:endParaRPr b="0" i="0" sz="800" u="none" cap="none" strike="noStrike">
                  <a:solidFill>
                    <a:schemeClr val="dk1"/>
                  </a:solidFill>
                  <a:latin typeface="Arial"/>
                  <a:ea typeface="Arial"/>
                  <a:cs typeface="Arial"/>
                  <a:sym typeface="Arial"/>
                </a:endParaRPr>
              </a:p>
            </p:txBody>
          </p:sp>
          <p:cxnSp>
            <p:nvCxnSpPr>
              <p:cNvPr id="1142" name="Google Shape;1142;p66"/>
              <p:cNvCxnSpPr>
                <a:stCxn id="1143"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1143" name="Google Shape;1143;p66"/>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144" name="Google Shape;1144;p66"/>
            <p:cNvPicPr preferRelativeResize="0"/>
            <p:nvPr/>
          </p:nvPicPr>
          <p:blipFill rotWithShape="1">
            <a:blip r:embed="rId6">
              <a:alphaModFix/>
            </a:blip>
            <a:srcRect b="0" l="0" r="0" t="0"/>
            <a:stretch/>
          </p:blipFill>
          <p:spPr>
            <a:xfrm>
              <a:off x="1999528"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1145" name="Google Shape;1145;p66"/>
          <p:cNvGrpSpPr/>
          <p:nvPr/>
        </p:nvGrpSpPr>
        <p:grpSpPr>
          <a:xfrm>
            <a:off x="5493704" y="3194115"/>
            <a:ext cx="1543353" cy="1132140"/>
            <a:chOff x="6874719" y="4258820"/>
            <a:chExt cx="2057804" cy="1509520"/>
          </a:xfrm>
        </p:grpSpPr>
        <p:grpSp>
          <p:nvGrpSpPr>
            <p:cNvPr id="1146" name="Google Shape;1146;p66"/>
            <p:cNvGrpSpPr/>
            <p:nvPr/>
          </p:nvGrpSpPr>
          <p:grpSpPr>
            <a:xfrm>
              <a:off x="6874719" y="4363848"/>
              <a:ext cx="2057804" cy="1404492"/>
              <a:chOff x="6936753" y="4363848"/>
              <a:chExt cx="2057804" cy="1404492"/>
            </a:xfrm>
          </p:grpSpPr>
          <p:sp>
            <p:nvSpPr>
              <p:cNvPr id="1147" name="Google Shape;1147;p66"/>
              <p:cNvSpPr txBox="1"/>
              <p:nvPr/>
            </p:nvSpPr>
            <p:spPr>
              <a:xfrm>
                <a:off x="6936753"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LINE</a:t>
                </a:r>
                <a:endParaRPr b="0" i="0" sz="800" u="none" cap="none" strike="noStrike">
                  <a:solidFill>
                    <a:schemeClr val="dk1"/>
                  </a:solidFill>
                  <a:latin typeface="Arial"/>
                  <a:ea typeface="Arial"/>
                  <a:cs typeface="Arial"/>
                  <a:sym typeface="Arial"/>
                </a:endParaRPr>
              </a:p>
            </p:txBody>
          </p:sp>
          <p:cxnSp>
            <p:nvCxnSpPr>
              <p:cNvPr id="1148" name="Google Shape;1148;p66"/>
              <p:cNvCxnSpPr>
                <a:stCxn id="1149" idx="2"/>
              </p:cNvCxnSpPr>
              <p:nvPr/>
            </p:nvCxnSpPr>
            <p:spPr>
              <a:xfrm>
                <a:off x="7946993"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1149" name="Google Shape;1149;p66"/>
              <p:cNvSpPr/>
              <p:nvPr/>
            </p:nvSpPr>
            <p:spPr>
              <a:xfrm>
                <a:off x="7683530"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150" name="Google Shape;1150;p66"/>
            <p:cNvPicPr preferRelativeResize="0"/>
            <p:nvPr/>
          </p:nvPicPr>
          <p:blipFill rotWithShape="1">
            <a:blip r:embed="rId7">
              <a:alphaModFix/>
            </a:blip>
            <a:srcRect b="0" l="0" r="0" t="0"/>
            <a:stretch/>
          </p:blipFill>
          <p:spPr>
            <a:xfrm>
              <a:off x="7445577" y="4258820"/>
              <a:ext cx="914400" cy="591671"/>
            </a:xfrm>
            <a:prstGeom prst="rect">
              <a:avLst/>
            </a:prstGeom>
            <a:noFill/>
            <a:ln>
              <a:noFill/>
            </a:ln>
            <a:effectLst>
              <a:outerShdw blurRad="50800" rotWithShape="0" algn="tl" dir="2700000" dist="38100">
                <a:srgbClr val="000000">
                  <a:alpha val="40000"/>
                </a:srgbClr>
              </a:outerShdw>
            </a:effectLst>
          </p:spPr>
        </p:pic>
      </p:grpSp>
      <p:grpSp>
        <p:nvGrpSpPr>
          <p:cNvPr id="1151" name="Google Shape;1151;p66"/>
          <p:cNvGrpSpPr/>
          <p:nvPr/>
        </p:nvGrpSpPr>
        <p:grpSpPr>
          <a:xfrm>
            <a:off x="7482979" y="3194115"/>
            <a:ext cx="1543353" cy="1132140"/>
            <a:chOff x="9807756" y="4258820"/>
            <a:chExt cx="2057804" cy="1509520"/>
          </a:xfrm>
        </p:grpSpPr>
        <p:grpSp>
          <p:nvGrpSpPr>
            <p:cNvPr id="1152" name="Google Shape;1152;p66"/>
            <p:cNvGrpSpPr/>
            <p:nvPr/>
          </p:nvGrpSpPr>
          <p:grpSpPr>
            <a:xfrm>
              <a:off x="9807756" y="4363848"/>
              <a:ext cx="2057804" cy="1404492"/>
              <a:chOff x="9750240" y="4363848"/>
              <a:chExt cx="2057804" cy="1404492"/>
            </a:xfrm>
          </p:grpSpPr>
          <p:sp>
            <p:nvSpPr>
              <p:cNvPr id="1153" name="Google Shape;1153;p66"/>
              <p:cNvSpPr txBox="1"/>
              <p:nvPr/>
            </p:nvSpPr>
            <p:spPr>
              <a:xfrm>
                <a:off x="9750240"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FINAL ILUSTRATION</a:t>
                </a:r>
                <a:endParaRPr b="0" i="0" sz="800" u="none" cap="none" strike="noStrike">
                  <a:solidFill>
                    <a:schemeClr val="dk1"/>
                  </a:solidFill>
                  <a:latin typeface="Arial"/>
                  <a:ea typeface="Arial"/>
                  <a:cs typeface="Arial"/>
                  <a:sym typeface="Arial"/>
                </a:endParaRPr>
              </a:p>
            </p:txBody>
          </p:sp>
          <p:cxnSp>
            <p:nvCxnSpPr>
              <p:cNvPr id="1154" name="Google Shape;1154;p66"/>
              <p:cNvCxnSpPr>
                <a:stCxn id="1155" idx="2"/>
              </p:cNvCxnSpPr>
              <p:nvPr/>
            </p:nvCxnSpPr>
            <p:spPr>
              <a:xfrm>
                <a:off x="10760480" y="4638776"/>
                <a:ext cx="0" cy="537900"/>
              </a:xfrm>
              <a:prstGeom prst="straightConnector1">
                <a:avLst/>
              </a:prstGeom>
              <a:noFill/>
              <a:ln cap="flat" cmpd="sng" w="9525">
                <a:solidFill>
                  <a:schemeClr val="dk1"/>
                </a:solidFill>
                <a:prstDash val="solid"/>
                <a:miter lim="800000"/>
                <a:headEnd len="sm" w="sm" type="none"/>
                <a:tailEnd len="sm" w="sm" type="none"/>
              </a:ln>
            </p:spPr>
          </p:cxnSp>
          <p:sp>
            <p:nvSpPr>
              <p:cNvPr id="1155" name="Google Shape;1155;p66"/>
              <p:cNvSpPr/>
              <p:nvPr/>
            </p:nvSpPr>
            <p:spPr>
              <a:xfrm>
                <a:off x="1049701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156" name="Google Shape;1156;p66"/>
            <p:cNvPicPr preferRelativeResize="0"/>
            <p:nvPr/>
          </p:nvPicPr>
          <p:blipFill rotWithShape="1">
            <a:blip r:embed="rId8">
              <a:alphaModFix/>
            </a:blip>
            <a:srcRect b="0" l="0" r="0" t="0"/>
            <a:stretch/>
          </p:blipFill>
          <p:spPr>
            <a:xfrm>
              <a:off x="10360795" y="4258820"/>
              <a:ext cx="914400" cy="591671"/>
            </a:xfrm>
            <a:prstGeom prst="rect">
              <a:avLst/>
            </a:prstGeom>
            <a:noFill/>
            <a:ln cap="flat" cmpd="sng" w="9525">
              <a:solidFill>
                <a:srgbClr val="BFBFBF"/>
              </a:solidFill>
              <a:prstDash val="solid"/>
              <a:round/>
              <a:headEnd len="sm" w="sm" type="none"/>
              <a:tailEnd len="sm" w="sm" type="none"/>
            </a:ln>
            <a:effectLst>
              <a:outerShdw blurRad="50800" rotWithShape="0" algn="tl" dir="2700000" dist="38100">
                <a:srgbClr val="000000">
                  <a:alpha val="40000"/>
                </a:srgbClr>
              </a:outerShdw>
            </a:effectLst>
          </p:spPr>
        </p:pic>
      </p:grpSp>
      <p:grpSp>
        <p:nvGrpSpPr>
          <p:cNvPr id="1157" name="Google Shape;1157;p66"/>
          <p:cNvGrpSpPr/>
          <p:nvPr/>
        </p:nvGrpSpPr>
        <p:grpSpPr>
          <a:xfrm>
            <a:off x="6330392" y="1646425"/>
            <a:ext cx="1859251" cy="1243901"/>
            <a:chOff x="7129202" y="2195234"/>
            <a:chExt cx="2479001" cy="1658534"/>
          </a:xfrm>
        </p:grpSpPr>
        <p:grpSp>
          <p:nvGrpSpPr>
            <p:cNvPr id="1158" name="Google Shape;1158;p66"/>
            <p:cNvGrpSpPr/>
            <p:nvPr/>
          </p:nvGrpSpPr>
          <p:grpSpPr>
            <a:xfrm>
              <a:off x="7129202" y="2195234"/>
              <a:ext cx="2479001" cy="1489066"/>
              <a:chOff x="8925699" y="2223805"/>
              <a:chExt cx="2479001" cy="1489066"/>
            </a:xfrm>
          </p:grpSpPr>
          <p:sp>
            <p:nvSpPr>
              <p:cNvPr id="1159" name="Google Shape;1159;p66"/>
              <p:cNvSpPr txBox="1"/>
              <p:nvPr/>
            </p:nvSpPr>
            <p:spPr>
              <a:xfrm>
                <a:off x="8925699" y="2223805"/>
                <a:ext cx="2479001" cy="561975"/>
              </a:xfrm>
              <a:prstGeom prst="rect">
                <a:avLst/>
              </a:prstGeom>
              <a:noFill/>
              <a:ln>
                <a:noFill/>
              </a:ln>
            </p:spPr>
            <p:txBody>
              <a:bodyPr anchorCtr="0" anchor="b"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PRELIMINARY SKETCH</a:t>
                </a:r>
                <a:endParaRPr b="0" i="0" sz="800" u="none" cap="none" strike="noStrike">
                  <a:solidFill>
                    <a:schemeClr val="dk1"/>
                  </a:solidFill>
                  <a:latin typeface="Arial"/>
                  <a:ea typeface="Arial"/>
                  <a:cs typeface="Arial"/>
                  <a:sym typeface="Arial"/>
                </a:endParaRPr>
              </a:p>
            </p:txBody>
          </p:sp>
          <p:cxnSp>
            <p:nvCxnSpPr>
              <p:cNvPr id="1160" name="Google Shape;1160;p66"/>
              <p:cNvCxnSpPr>
                <a:endCxn id="1161" idx="0"/>
              </p:cNvCxnSpPr>
              <p:nvPr/>
            </p:nvCxnSpPr>
            <p:spPr>
              <a:xfrm>
                <a:off x="10150019" y="2905743"/>
                <a:ext cx="0" cy="532200"/>
              </a:xfrm>
              <a:prstGeom prst="straightConnector1">
                <a:avLst/>
              </a:prstGeom>
              <a:noFill/>
              <a:ln cap="flat" cmpd="sng" w="9525">
                <a:solidFill>
                  <a:schemeClr val="dk1"/>
                </a:solidFill>
                <a:prstDash val="solid"/>
                <a:miter lim="800000"/>
                <a:headEnd len="sm" w="sm" type="none"/>
                <a:tailEnd len="sm" w="sm" type="none"/>
              </a:ln>
            </p:spPr>
          </p:cxnSp>
          <p:sp>
            <p:nvSpPr>
              <p:cNvPr id="1161" name="Google Shape;1161;p66"/>
              <p:cNvSpPr/>
              <p:nvPr/>
            </p:nvSpPr>
            <p:spPr>
              <a:xfrm>
                <a:off x="9886556" y="3437943"/>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162" name="Google Shape;1162;p66"/>
            <p:cNvPicPr preferRelativeResize="0"/>
            <p:nvPr/>
          </p:nvPicPr>
          <p:blipFill rotWithShape="1">
            <a:blip r:embed="rId9">
              <a:alphaModFix/>
            </a:blip>
            <a:srcRect b="0" l="0" r="0" t="0"/>
            <a:stretch/>
          </p:blipFill>
          <p:spPr>
            <a:xfrm>
              <a:off x="7890081" y="3262097"/>
              <a:ext cx="914400" cy="591671"/>
            </a:xfrm>
            <a:prstGeom prst="rect">
              <a:avLst/>
            </a:prstGeom>
            <a:noFill/>
            <a:ln>
              <a:noFill/>
            </a:ln>
            <a:effectLst>
              <a:outerShdw blurRad="50800" rotWithShape="0" algn="tl" dir="2700000" dist="38100">
                <a:srgbClr val="000000">
                  <a:alpha val="40000"/>
                </a:srgbClr>
              </a:outerShdw>
            </a:effectLst>
          </p:spPr>
        </p:pic>
      </p:grpSp>
      <p:grpSp>
        <p:nvGrpSpPr>
          <p:cNvPr id="1163" name="Google Shape;1163;p66"/>
          <p:cNvGrpSpPr/>
          <p:nvPr/>
        </p:nvGrpSpPr>
        <p:grpSpPr>
          <a:xfrm>
            <a:off x="157986" y="3207967"/>
            <a:ext cx="1543353" cy="1118288"/>
            <a:chOff x="1010065" y="4277289"/>
            <a:chExt cx="2057804" cy="1491051"/>
          </a:xfrm>
        </p:grpSpPr>
        <p:grpSp>
          <p:nvGrpSpPr>
            <p:cNvPr id="1164" name="Google Shape;1164;p66"/>
            <p:cNvGrpSpPr/>
            <p:nvPr/>
          </p:nvGrpSpPr>
          <p:grpSpPr>
            <a:xfrm>
              <a:off x="1010065" y="4363848"/>
              <a:ext cx="2057804" cy="1404492"/>
              <a:chOff x="1259117" y="4363848"/>
              <a:chExt cx="2057804" cy="1404492"/>
            </a:xfrm>
          </p:grpSpPr>
          <p:sp>
            <p:nvSpPr>
              <p:cNvPr id="1165" name="Google Shape;1165;p66"/>
              <p:cNvSpPr txBox="1"/>
              <p:nvPr/>
            </p:nvSpPr>
            <p:spPr>
              <a:xfrm>
                <a:off x="1259117" y="5206365"/>
                <a:ext cx="2057804" cy="561975"/>
              </a:xfrm>
              <a:prstGeom prst="rect">
                <a:avLst/>
              </a:prstGeom>
              <a:noFill/>
              <a:ln>
                <a:noFill/>
              </a:ln>
            </p:spPr>
            <p:txBody>
              <a:bodyPr anchorCtr="0" anchor="t" bIns="34275" lIns="68575" spcFirstLastPara="1" rIns="68575" wrap="square" tIns="34275">
                <a:normAutofit/>
              </a:bodyPr>
              <a:lstStyle/>
              <a:p>
                <a:pPr indent="0" lvl="0" marL="0" marR="0" rtl="0" algn="ctr">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REVISION MEETING</a:t>
                </a:r>
                <a:endParaRPr b="0" i="0" sz="800" u="none" cap="none" strike="noStrike">
                  <a:solidFill>
                    <a:schemeClr val="dk1"/>
                  </a:solidFill>
                  <a:latin typeface="Arial"/>
                  <a:ea typeface="Arial"/>
                  <a:cs typeface="Arial"/>
                  <a:sym typeface="Arial"/>
                </a:endParaRPr>
              </a:p>
            </p:txBody>
          </p:sp>
          <p:cxnSp>
            <p:nvCxnSpPr>
              <p:cNvPr id="1166" name="Google Shape;1166;p66"/>
              <p:cNvCxnSpPr>
                <a:stCxn id="1167" idx="2"/>
              </p:cNvCxnSpPr>
              <p:nvPr/>
            </p:nvCxnSpPr>
            <p:spPr>
              <a:xfrm>
                <a:off x="2286000" y="4638776"/>
                <a:ext cx="2100" cy="537900"/>
              </a:xfrm>
              <a:prstGeom prst="straightConnector1">
                <a:avLst/>
              </a:prstGeom>
              <a:noFill/>
              <a:ln cap="flat" cmpd="sng" w="9525">
                <a:solidFill>
                  <a:schemeClr val="dk1"/>
                </a:solidFill>
                <a:prstDash val="solid"/>
                <a:miter lim="800000"/>
                <a:headEnd len="sm" w="sm" type="none"/>
                <a:tailEnd len="sm" w="sm" type="none"/>
              </a:ln>
            </p:spPr>
          </p:cxnSp>
          <p:sp>
            <p:nvSpPr>
              <p:cNvPr id="1167" name="Google Shape;1167;p66"/>
              <p:cNvSpPr/>
              <p:nvPr/>
            </p:nvSpPr>
            <p:spPr>
              <a:xfrm>
                <a:off x="2022537" y="4363848"/>
                <a:ext cx="526925" cy="274928"/>
              </a:xfrm>
              <a:prstGeom prst="rect">
                <a:avLst/>
              </a:prstGeom>
              <a:no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Diagram&#10;&#10;Description automatically generated" id="1168" name="Google Shape;1168;p66"/>
            <p:cNvPicPr preferRelativeResize="0"/>
            <p:nvPr/>
          </p:nvPicPr>
          <p:blipFill rotWithShape="1">
            <a:blip r:embed="rId10">
              <a:alphaModFix/>
            </a:blip>
            <a:srcRect b="0" l="0" r="0" t="0"/>
            <a:stretch/>
          </p:blipFill>
          <p:spPr>
            <a:xfrm>
              <a:off x="1590308" y="4277289"/>
              <a:ext cx="914400" cy="591671"/>
            </a:xfrm>
            <a:prstGeom prst="rect">
              <a:avLst/>
            </a:prstGeom>
            <a:noFill/>
            <a:ln>
              <a:noFill/>
            </a:ln>
            <a:effectLst>
              <a:outerShdw blurRad="50800" rotWithShape="0" algn="tl" dir="2700000" dist="38100">
                <a:srgbClr val="000000">
                  <a:alpha val="40000"/>
                </a:srgbClr>
              </a:outerShdw>
            </a:effectLst>
          </p:spPr>
        </p:pic>
      </p:grpSp>
      <p:pic>
        <p:nvPicPr>
          <p:cNvPr descr="Text, table&#10;&#10;Description automatically generated with medium confidence" id="1169" name="Google Shape;1169;p66"/>
          <p:cNvPicPr preferRelativeResize="0"/>
          <p:nvPr/>
        </p:nvPicPr>
        <p:blipFill rotWithShape="1">
          <a:blip r:embed="rId11">
            <a:alphaModFix/>
          </a:blip>
          <a:srcRect b="59749" l="0" r="0" t="0"/>
          <a:stretch/>
        </p:blipFill>
        <p:spPr>
          <a:xfrm>
            <a:off x="4916459" y="2533099"/>
            <a:ext cx="685800" cy="35722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pic>
        <p:nvPicPr>
          <p:cNvPr descr="Diagram&#10;&#10;Description automatically generated" id="1174" name="Google Shape;1174;p67"/>
          <p:cNvPicPr preferRelativeResize="0"/>
          <p:nvPr/>
        </p:nvPicPr>
        <p:blipFill rotWithShape="1">
          <a:blip r:embed="rId3">
            <a:alphaModFix/>
          </a:blip>
          <a:srcRect b="0" l="0" r="0" t="0"/>
          <a:stretch/>
        </p:blipFill>
        <p:spPr>
          <a:xfrm>
            <a:off x="1634323" y="896507"/>
            <a:ext cx="5875354" cy="3801700"/>
          </a:xfrm>
          <a:prstGeom prst="rect">
            <a:avLst/>
          </a:prstGeom>
          <a:noFill/>
          <a:ln cap="flat" cmpd="sng" w="9525">
            <a:solidFill>
              <a:srgbClr val="BFBFBF"/>
            </a:solidFill>
            <a:prstDash val="solid"/>
            <a:round/>
            <a:headEnd len="sm" w="sm" type="none"/>
            <a:tailEnd len="sm" w="sm" type="none"/>
          </a:ln>
          <a:effectLst>
            <a:outerShdw blurRad="139700" sx="98000" rotWithShape="0" algn="ctr" dir="2580000" dist="38100" sy="98000">
              <a:srgbClr val="000000">
                <a:alpha val="40784"/>
              </a:srgbClr>
            </a:outerShdw>
          </a:effectLst>
        </p:spPr>
      </p:pic>
      <p:sp>
        <p:nvSpPr>
          <p:cNvPr id="1175" name="Google Shape;1175;p6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176" name="Google Shape;1176;p6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177" name="Google Shape;1177;p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78" name="Google Shape;1178;p67"/>
          <p:cNvSpPr txBox="1"/>
          <p:nvPr>
            <p:ph type="title"/>
          </p:nvPr>
        </p:nvSpPr>
        <p:spPr>
          <a:xfrm>
            <a:off x="301978" y="559594"/>
            <a:ext cx="2830881" cy="39148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100"/>
              <a:buFont typeface="Arial"/>
              <a:buNone/>
            </a:pPr>
            <a:r>
              <a:rPr lang="en" sz="1100">
                <a:latin typeface="Andika"/>
                <a:ea typeface="Andika"/>
                <a:cs typeface="Andika"/>
                <a:sym typeface="Andika"/>
              </a:rPr>
              <a:t>FINAL FULL COLOR ILLUSTRATION</a:t>
            </a:r>
            <a:endParaRPr>
              <a:latin typeface="Andika"/>
              <a:ea typeface="Andika"/>
              <a:cs typeface="Andika"/>
              <a:sym typeface="Andik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184" name="Google Shape;1184;p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185" name="Google Shape;1185;p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186" name="Google Shape;1186;p68"/>
          <p:cNvPicPr preferRelativeResize="0"/>
          <p:nvPr/>
        </p:nvPicPr>
        <p:blipFill rotWithShape="1">
          <a:blip r:embed="rId3">
            <a:alphaModFix/>
          </a:blip>
          <a:srcRect b="0" l="0" r="0" t="0"/>
          <a:stretch/>
        </p:blipFill>
        <p:spPr>
          <a:xfrm>
            <a:off x="4886639" y="357801"/>
            <a:ext cx="3142621" cy="4128238"/>
          </a:xfrm>
          <a:prstGeom prst="rect">
            <a:avLst/>
          </a:prstGeom>
          <a:noFill/>
          <a:ln>
            <a:noFill/>
          </a:ln>
        </p:spPr>
      </p:pic>
      <p:pic>
        <p:nvPicPr>
          <p:cNvPr id="1187" name="Google Shape;1187;p68"/>
          <p:cNvPicPr preferRelativeResize="0"/>
          <p:nvPr/>
        </p:nvPicPr>
        <p:blipFill rotWithShape="1">
          <a:blip r:embed="rId4">
            <a:alphaModFix/>
          </a:blip>
          <a:srcRect b="0" l="0" r="0" t="0"/>
          <a:stretch/>
        </p:blipFill>
        <p:spPr>
          <a:xfrm>
            <a:off x="1590132" y="707420"/>
            <a:ext cx="1490320" cy="1714500"/>
          </a:xfrm>
          <a:prstGeom prst="rect">
            <a:avLst/>
          </a:prstGeom>
          <a:noFill/>
          <a:ln cap="flat" cmpd="sng" w="9525">
            <a:solidFill>
              <a:schemeClr val="dk1"/>
            </a:solidFill>
            <a:prstDash val="solid"/>
            <a:round/>
            <a:headEnd len="sm" w="sm" type="none"/>
            <a:tailEnd len="sm" w="sm" type="none"/>
          </a:ln>
        </p:spPr>
      </p:pic>
      <p:pic>
        <p:nvPicPr>
          <p:cNvPr id="1188" name="Google Shape;1188;p68"/>
          <p:cNvPicPr preferRelativeResize="0"/>
          <p:nvPr/>
        </p:nvPicPr>
        <p:blipFill rotWithShape="1">
          <a:blip r:embed="rId5">
            <a:alphaModFix/>
          </a:blip>
          <a:srcRect b="0" l="0" r="0" t="0"/>
          <a:stretch/>
        </p:blipFill>
        <p:spPr>
          <a:xfrm>
            <a:off x="3197328" y="2549650"/>
            <a:ext cx="1374672" cy="1714500"/>
          </a:xfrm>
          <a:prstGeom prst="rect">
            <a:avLst/>
          </a:prstGeom>
          <a:noFill/>
          <a:ln cap="flat" cmpd="sng" w="9525">
            <a:solidFill>
              <a:schemeClr val="dk1"/>
            </a:solidFill>
            <a:prstDash val="solid"/>
            <a:round/>
            <a:headEnd len="sm" w="sm" type="none"/>
            <a:tailEnd len="sm" w="sm" type="none"/>
          </a:ln>
        </p:spPr>
      </p:pic>
      <p:pic>
        <p:nvPicPr>
          <p:cNvPr id="1189" name="Google Shape;1189;p68"/>
          <p:cNvPicPr preferRelativeResize="0"/>
          <p:nvPr/>
        </p:nvPicPr>
        <p:blipFill rotWithShape="1">
          <a:blip r:embed="rId6">
            <a:alphaModFix/>
          </a:blip>
          <a:srcRect b="0" l="0" r="0" t="0"/>
          <a:stretch/>
        </p:blipFill>
        <p:spPr>
          <a:xfrm>
            <a:off x="1705781" y="2539673"/>
            <a:ext cx="1374672" cy="1714500"/>
          </a:xfrm>
          <a:prstGeom prst="rect">
            <a:avLst/>
          </a:prstGeom>
          <a:noFill/>
          <a:ln cap="flat" cmpd="sng" w="9525">
            <a:solidFill>
              <a:schemeClr val="dk1"/>
            </a:solidFill>
            <a:prstDash val="solid"/>
            <a:round/>
            <a:headEnd len="sm" w="sm" type="none"/>
            <a:tailEnd len="sm" w="sm" type="none"/>
          </a:ln>
        </p:spPr>
      </p:pic>
      <p:pic>
        <p:nvPicPr>
          <p:cNvPr id="1190" name="Google Shape;1190;p68"/>
          <p:cNvPicPr preferRelativeResize="0"/>
          <p:nvPr/>
        </p:nvPicPr>
        <p:blipFill rotWithShape="1">
          <a:blip r:embed="rId7">
            <a:alphaModFix/>
          </a:blip>
          <a:srcRect b="0" l="0" r="0" t="0"/>
          <a:stretch/>
        </p:blipFill>
        <p:spPr>
          <a:xfrm>
            <a:off x="3197328" y="707420"/>
            <a:ext cx="1374672" cy="17145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196" name="Google Shape;1196;p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197" name="Google Shape;1197;p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with medium confidence" id="1198" name="Google Shape;1198;p69"/>
          <p:cNvPicPr preferRelativeResize="0"/>
          <p:nvPr/>
        </p:nvPicPr>
        <p:blipFill rotWithShape="1">
          <a:blip r:embed="rId3">
            <a:alphaModFix/>
          </a:blip>
          <a:srcRect b="0" l="14946" r="0" t="4354"/>
          <a:stretch/>
        </p:blipFill>
        <p:spPr>
          <a:xfrm>
            <a:off x="1155580" y="1221146"/>
            <a:ext cx="2643398" cy="3134015"/>
          </a:xfrm>
          <a:prstGeom prst="rect">
            <a:avLst/>
          </a:prstGeom>
          <a:noFill/>
          <a:ln>
            <a:noFill/>
          </a:ln>
        </p:spPr>
      </p:pic>
      <p:pic>
        <p:nvPicPr>
          <p:cNvPr descr="Diagram&#10;&#10;Description automatically generated" id="1199" name="Google Shape;1199;p69"/>
          <p:cNvPicPr preferRelativeResize="0"/>
          <p:nvPr/>
        </p:nvPicPr>
        <p:blipFill rotWithShape="1">
          <a:blip r:embed="rId4">
            <a:alphaModFix/>
          </a:blip>
          <a:srcRect b="0" l="5332" r="0" t="0"/>
          <a:stretch/>
        </p:blipFill>
        <p:spPr>
          <a:xfrm>
            <a:off x="3798978" y="1007632"/>
            <a:ext cx="4908607" cy="322175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05" name="Google Shape;1205;p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06" name="Google Shape;1206;p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id="1207" name="Google Shape;1207;p70"/>
          <p:cNvPicPr preferRelativeResize="0"/>
          <p:nvPr/>
        </p:nvPicPr>
        <p:blipFill rotWithShape="1">
          <a:blip r:embed="rId3">
            <a:alphaModFix/>
          </a:blip>
          <a:srcRect b="0" l="0" r="0" t="0"/>
          <a:stretch/>
        </p:blipFill>
        <p:spPr>
          <a:xfrm>
            <a:off x="4121686" y="602899"/>
            <a:ext cx="4393664" cy="3568421"/>
          </a:xfrm>
          <a:prstGeom prst="rect">
            <a:avLst/>
          </a:prstGeom>
          <a:noFill/>
          <a:ln>
            <a:noFill/>
          </a:ln>
        </p:spPr>
      </p:pic>
      <p:pic>
        <p:nvPicPr>
          <p:cNvPr descr="A picture containing arthropod, branchiopod crustacean, invertebrate, linedrawing&#10;&#10;Description automatically generated" id="1208" name="Google Shape;1208;p70"/>
          <p:cNvPicPr preferRelativeResize="0"/>
          <p:nvPr/>
        </p:nvPicPr>
        <p:blipFill rotWithShape="1">
          <a:blip r:embed="rId4">
            <a:alphaModFix/>
          </a:blip>
          <a:srcRect b="0" l="0" r="0" t="0"/>
          <a:stretch/>
        </p:blipFill>
        <p:spPr>
          <a:xfrm>
            <a:off x="1287586" y="3635317"/>
            <a:ext cx="2076092" cy="856297"/>
          </a:xfrm>
          <a:prstGeom prst="rect">
            <a:avLst/>
          </a:prstGeom>
          <a:noFill/>
          <a:ln>
            <a:noFill/>
          </a:ln>
        </p:spPr>
      </p:pic>
      <p:pic>
        <p:nvPicPr>
          <p:cNvPr descr="A picture containing branchiopod crustacean, arthropod, linedrawing&#10;&#10;Description automatically generated" id="1209" name="Google Shape;1209;p70"/>
          <p:cNvPicPr preferRelativeResize="0"/>
          <p:nvPr/>
        </p:nvPicPr>
        <p:blipFill rotWithShape="1">
          <a:blip r:embed="rId5">
            <a:alphaModFix/>
          </a:blip>
          <a:srcRect b="0" l="0" r="0" t="0"/>
          <a:stretch/>
        </p:blipFill>
        <p:spPr>
          <a:xfrm>
            <a:off x="1226269" y="712679"/>
            <a:ext cx="2137409" cy="954241"/>
          </a:xfrm>
          <a:prstGeom prst="rect">
            <a:avLst/>
          </a:prstGeom>
          <a:noFill/>
          <a:ln>
            <a:noFill/>
          </a:ln>
        </p:spPr>
      </p:pic>
      <p:pic>
        <p:nvPicPr>
          <p:cNvPr descr="A picture containing arthropod, branchiopod crustacean, invertebrate, linedrawing&#10;&#10;Description automatically generated" id="1210" name="Google Shape;1210;p70"/>
          <p:cNvPicPr preferRelativeResize="0"/>
          <p:nvPr/>
        </p:nvPicPr>
        <p:blipFill rotWithShape="1">
          <a:blip r:embed="rId6">
            <a:alphaModFix/>
          </a:blip>
          <a:srcRect b="0" l="0" r="0" t="0"/>
          <a:stretch/>
        </p:blipFill>
        <p:spPr>
          <a:xfrm>
            <a:off x="1326651" y="1747519"/>
            <a:ext cx="1928702" cy="795505"/>
          </a:xfrm>
          <a:prstGeom prst="rect">
            <a:avLst/>
          </a:prstGeom>
          <a:noFill/>
          <a:ln>
            <a:noFill/>
          </a:ln>
        </p:spPr>
      </p:pic>
      <p:pic>
        <p:nvPicPr>
          <p:cNvPr descr="A picture containing branchiopod crustacean, arthropod, invertebrate, linedrawing&#10;&#10;Description automatically generated" id="1211" name="Google Shape;1211;p70"/>
          <p:cNvPicPr preferRelativeResize="0"/>
          <p:nvPr/>
        </p:nvPicPr>
        <p:blipFill rotWithShape="1">
          <a:blip r:embed="rId7">
            <a:alphaModFix/>
          </a:blip>
          <a:srcRect b="0" l="0" r="0" t="0"/>
          <a:stretch/>
        </p:blipFill>
        <p:spPr>
          <a:xfrm>
            <a:off x="1334003" y="2733676"/>
            <a:ext cx="1928702" cy="79550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17" name="Google Shape;1217;p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18" name="Google Shape;1218;p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vector graphics&#10;&#10;Description automatically generated" id="1219" name="Google Shape;1219;p71"/>
          <p:cNvPicPr preferRelativeResize="0"/>
          <p:nvPr/>
        </p:nvPicPr>
        <p:blipFill rotWithShape="1">
          <a:blip r:embed="rId3">
            <a:alphaModFix/>
          </a:blip>
          <a:srcRect b="23517" l="27500" r="11502" t="10109"/>
          <a:stretch/>
        </p:blipFill>
        <p:spPr>
          <a:xfrm>
            <a:off x="1079322" y="1017395"/>
            <a:ext cx="3610712" cy="2946680"/>
          </a:xfrm>
          <a:prstGeom prst="rect">
            <a:avLst/>
          </a:prstGeom>
          <a:noFill/>
          <a:ln>
            <a:noFill/>
          </a:ln>
        </p:spPr>
      </p:pic>
      <p:pic>
        <p:nvPicPr>
          <p:cNvPr descr="A picture containing text, person&#10;&#10;Description automatically generated" id="1220" name="Google Shape;1220;p71"/>
          <p:cNvPicPr preferRelativeResize="0"/>
          <p:nvPr/>
        </p:nvPicPr>
        <p:blipFill rotWithShape="1">
          <a:blip r:embed="rId4">
            <a:alphaModFix/>
          </a:blip>
          <a:srcRect b="21318" l="25312" r="12709" t="8497"/>
          <a:stretch/>
        </p:blipFill>
        <p:spPr>
          <a:xfrm>
            <a:off x="4572000" y="964641"/>
            <a:ext cx="3660360" cy="310871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26" name="Google Shape;1226;p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27" name="Google Shape;1227;p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Diagram&#10;&#10;Description automatically generated" id="1228" name="Google Shape;1228;p72"/>
          <p:cNvPicPr preferRelativeResize="0"/>
          <p:nvPr/>
        </p:nvPicPr>
        <p:blipFill rotWithShape="1">
          <a:blip r:embed="rId3">
            <a:alphaModFix/>
          </a:blip>
          <a:srcRect b="0" l="6864" r="0" t="6927"/>
          <a:stretch/>
        </p:blipFill>
        <p:spPr>
          <a:xfrm>
            <a:off x="1395465" y="670728"/>
            <a:ext cx="3086100" cy="3949002"/>
          </a:xfrm>
          <a:prstGeom prst="rect">
            <a:avLst/>
          </a:prstGeom>
          <a:noFill/>
          <a:ln>
            <a:noFill/>
          </a:ln>
        </p:spPr>
      </p:pic>
      <p:pic>
        <p:nvPicPr>
          <p:cNvPr descr="A picture containing text, book&#10;&#10;Description automatically generated" id="1229" name="Google Shape;1229;p72"/>
          <p:cNvPicPr preferRelativeResize="0"/>
          <p:nvPr/>
        </p:nvPicPr>
        <p:blipFill rotWithShape="1">
          <a:blip r:embed="rId4">
            <a:alphaModFix/>
          </a:blip>
          <a:srcRect b="0" l="0" r="0" t="0"/>
          <a:stretch/>
        </p:blipFill>
        <p:spPr>
          <a:xfrm>
            <a:off x="4852395" y="746090"/>
            <a:ext cx="2595946" cy="35005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73"/>
          <p:cNvSpPr txBox="1"/>
          <p:nvPr>
            <p:ph type="title"/>
          </p:nvPr>
        </p:nvSpPr>
        <p:spPr>
          <a:xfrm>
            <a:off x="1000124" y="765335"/>
            <a:ext cx="2864422" cy="741831"/>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100"/>
              <a:buFont typeface="Arial"/>
              <a:buNone/>
            </a:pPr>
            <a:r>
              <a:rPr lang="en">
                <a:latin typeface="Andika"/>
                <a:ea typeface="Andika"/>
                <a:cs typeface="Andika"/>
                <a:sym typeface="Andika"/>
              </a:rPr>
              <a:t>GOOD FENCES MAKE </a:t>
            </a:r>
            <a:br>
              <a:rPr lang="en">
                <a:latin typeface="Andika"/>
                <a:ea typeface="Andika"/>
                <a:cs typeface="Andika"/>
                <a:sym typeface="Andika"/>
              </a:rPr>
            </a:br>
            <a:r>
              <a:rPr lang="en">
                <a:latin typeface="Andika"/>
                <a:ea typeface="Andika"/>
                <a:cs typeface="Andika"/>
                <a:sym typeface="Andika"/>
              </a:rPr>
              <a:t>GOOD NEIGHBOURS</a:t>
            </a:r>
            <a:endParaRPr>
              <a:latin typeface="Andika"/>
              <a:ea typeface="Andika"/>
              <a:cs typeface="Andika"/>
              <a:sym typeface="Andika"/>
            </a:endParaRPr>
          </a:p>
        </p:txBody>
      </p:sp>
      <p:sp>
        <p:nvSpPr>
          <p:cNvPr id="1235" name="Google Shape;1235;p73"/>
          <p:cNvSpPr txBox="1"/>
          <p:nvPr>
            <p:ph idx="1" type="body"/>
          </p:nvPr>
        </p:nvSpPr>
        <p:spPr>
          <a:xfrm>
            <a:off x="1000124" y="1666654"/>
            <a:ext cx="2963162" cy="2974458"/>
          </a:xfrm>
          <a:prstGeom prst="rect">
            <a:avLst/>
          </a:prstGeom>
          <a:noFill/>
          <a:ln>
            <a:noFill/>
          </a:ln>
        </p:spPr>
        <p:txBody>
          <a:bodyPr anchorCtr="0" anchor="t" bIns="34275" lIns="68575" spcFirstLastPara="1" rIns="68575" wrap="square" tIns="34275">
            <a:normAutofit/>
          </a:bodyPr>
          <a:lstStyle/>
          <a:p>
            <a:pPr indent="0" lvl="0" marL="0" rtl="0" algn="l">
              <a:lnSpc>
                <a:spcPct val="120000"/>
              </a:lnSpc>
              <a:spcBef>
                <a:spcPts val="0"/>
              </a:spcBef>
              <a:spcAft>
                <a:spcPts val="0"/>
              </a:spcAft>
              <a:buClr>
                <a:srgbClr val="666666"/>
              </a:buClr>
              <a:buSzPts val="1100"/>
              <a:buNone/>
            </a:pPr>
            <a:r>
              <a:rPr b="0" i="0" lang="en">
                <a:solidFill>
                  <a:srgbClr val="666666"/>
                </a:solidFill>
                <a:latin typeface="Roboto"/>
                <a:ea typeface="Roboto"/>
                <a:cs typeface="Roboto"/>
                <a:sym typeface="Roboto"/>
              </a:rPr>
              <a:t>What illustrators want you to understand about copyright and contracts</a:t>
            </a:r>
            <a:endParaRPr sz="1100">
              <a:latin typeface="Lexend ExtraLight"/>
              <a:ea typeface="Lexend ExtraLight"/>
              <a:cs typeface="Lexend ExtraLight"/>
              <a:sym typeface="Lexend ExtraLight"/>
            </a:endParaRPr>
          </a:p>
        </p:txBody>
      </p:sp>
      <p:sp>
        <p:nvSpPr>
          <p:cNvPr id="1236" name="Google Shape;1236;p73"/>
          <p:cNvSpPr txBox="1"/>
          <p:nvPr>
            <p:ph idx="10" type="dt"/>
          </p:nvPr>
        </p:nvSpPr>
        <p:spPr>
          <a:xfrm>
            <a:off x="1000125" y="4767263"/>
            <a:ext cx="738868"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37" name="Google Shape;1237;p73"/>
          <p:cNvSpPr txBox="1"/>
          <p:nvPr>
            <p:ph idx="11" type="ftr"/>
          </p:nvPr>
        </p:nvSpPr>
        <p:spPr>
          <a:xfrm>
            <a:off x="2002414" y="4767262"/>
            <a:ext cx="1862131"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38" name="Google Shape;1238;p73"/>
          <p:cNvSpPr txBox="1"/>
          <p:nvPr>
            <p:ph idx="12" type="sldNum"/>
          </p:nvPr>
        </p:nvSpPr>
        <p:spPr>
          <a:xfrm>
            <a:off x="4152229" y="4767263"/>
            <a:ext cx="740664"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8"/>
          <p:cNvSpPr txBox="1"/>
          <p:nvPr>
            <p:ph type="title"/>
          </p:nvPr>
        </p:nvSpPr>
        <p:spPr>
          <a:xfrm>
            <a:off x="1000124" y="765335"/>
            <a:ext cx="2864422" cy="741831"/>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100"/>
              <a:buFont typeface="Arial"/>
              <a:buNone/>
            </a:pPr>
            <a:r>
              <a:rPr lang="en">
                <a:latin typeface="Andika"/>
                <a:ea typeface="Andika"/>
                <a:cs typeface="Andika"/>
                <a:sym typeface="Andika"/>
              </a:rPr>
              <a:t>ORDER FROM CHAOS</a:t>
            </a:r>
            <a:endParaRPr>
              <a:latin typeface="Andika"/>
              <a:ea typeface="Andika"/>
              <a:cs typeface="Andika"/>
              <a:sym typeface="Andika"/>
            </a:endParaRPr>
          </a:p>
        </p:txBody>
      </p:sp>
      <p:sp>
        <p:nvSpPr>
          <p:cNvPr id="352" name="Google Shape;352;p38"/>
          <p:cNvSpPr txBox="1"/>
          <p:nvPr>
            <p:ph idx="1" type="body"/>
          </p:nvPr>
        </p:nvSpPr>
        <p:spPr>
          <a:xfrm>
            <a:off x="1000124" y="1666654"/>
            <a:ext cx="2963162" cy="2974458"/>
          </a:xfrm>
          <a:prstGeom prst="rect">
            <a:avLst/>
          </a:prstGeom>
          <a:noFill/>
          <a:ln>
            <a:noFill/>
          </a:ln>
        </p:spPr>
        <p:txBody>
          <a:bodyPr anchorCtr="0" anchor="t" bIns="34275" lIns="68575" spcFirstLastPara="1" rIns="68575" wrap="square" tIns="34275">
            <a:normAutofit/>
          </a:bodyPr>
          <a:lstStyle/>
          <a:p>
            <a:pPr indent="0" lvl="0" marL="0" rtl="0" algn="l">
              <a:lnSpc>
                <a:spcPct val="120000"/>
              </a:lnSpc>
              <a:spcBef>
                <a:spcPts val="0"/>
              </a:spcBef>
              <a:spcAft>
                <a:spcPts val="0"/>
              </a:spcAft>
              <a:buClr>
                <a:srgbClr val="666666"/>
              </a:buClr>
              <a:buSzPts val="1100"/>
              <a:buNone/>
            </a:pPr>
            <a:r>
              <a:rPr b="0" i="0" lang="en">
                <a:solidFill>
                  <a:srgbClr val="666666"/>
                </a:solidFill>
                <a:latin typeface="Roboto"/>
                <a:ea typeface="Roboto"/>
                <a:cs typeface="Roboto"/>
                <a:sym typeface="Roboto"/>
              </a:rPr>
              <a:t>Communicating with your audience</a:t>
            </a:r>
            <a:endParaRPr/>
          </a:p>
        </p:txBody>
      </p:sp>
      <p:sp>
        <p:nvSpPr>
          <p:cNvPr id="353" name="Google Shape;353;p38"/>
          <p:cNvSpPr txBox="1"/>
          <p:nvPr>
            <p:ph idx="10" type="dt"/>
          </p:nvPr>
        </p:nvSpPr>
        <p:spPr>
          <a:xfrm>
            <a:off x="1000125" y="4767263"/>
            <a:ext cx="738868"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354" name="Google Shape;354;p38"/>
          <p:cNvSpPr txBox="1"/>
          <p:nvPr>
            <p:ph idx="11" type="ftr"/>
          </p:nvPr>
        </p:nvSpPr>
        <p:spPr>
          <a:xfrm>
            <a:off x="2002414" y="4767262"/>
            <a:ext cx="1862131"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355" name="Google Shape;355;p38"/>
          <p:cNvSpPr txBox="1"/>
          <p:nvPr>
            <p:ph idx="12" type="sldNum"/>
          </p:nvPr>
        </p:nvSpPr>
        <p:spPr>
          <a:xfrm>
            <a:off x="4152229" y="4767263"/>
            <a:ext cx="740664"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close up of a spider&#10;&#10;Description automatically generated with low confidence" id="356" name="Google Shape;356;p38"/>
          <p:cNvPicPr preferRelativeResize="0"/>
          <p:nvPr/>
        </p:nvPicPr>
        <p:blipFill rotWithShape="1">
          <a:blip r:embed="rId3">
            <a:alphaModFix/>
          </a:blip>
          <a:srcRect b="12538" l="6073" r="6072" t="18841"/>
          <a:stretch/>
        </p:blipFill>
        <p:spPr>
          <a:xfrm>
            <a:off x="4108795" y="0"/>
            <a:ext cx="521342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74"/>
          <p:cNvSpPr txBox="1"/>
          <p:nvPr>
            <p:ph type="title"/>
          </p:nvPr>
        </p:nvSpPr>
        <p:spPr>
          <a:xfrm>
            <a:off x="2200275"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COPYRIGHT </a:t>
            </a:r>
            <a:r>
              <a:rPr lang="en"/>
              <a:t>AND CONTRACTS</a:t>
            </a:r>
            <a:endParaRPr/>
          </a:p>
        </p:txBody>
      </p:sp>
      <p:sp>
        <p:nvSpPr>
          <p:cNvPr id="1244" name="Google Shape;1244;p7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45" name="Google Shape;1245;p7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46" name="Google Shape;1246;p7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grpSp>
        <p:nvGrpSpPr>
          <p:cNvPr id="1247" name="Google Shape;1247;p74"/>
          <p:cNvGrpSpPr/>
          <p:nvPr/>
        </p:nvGrpSpPr>
        <p:grpSpPr>
          <a:xfrm>
            <a:off x="1605121" y="1877174"/>
            <a:ext cx="2161856" cy="2291653"/>
            <a:chOff x="2140162" y="2776936"/>
            <a:chExt cx="2882475" cy="3055537"/>
          </a:xfrm>
        </p:grpSpPr>
        <p:sp>
          <p:nvSpPr>
            <p:cNvPr id="1248" name="Google Shape;1248;p74"/>
            <p:cNvSpPr txBox="1"/>
            <p:nvPr/>
          </p:nvSpPr>
          <p:spPr>
            <a:xfrm>
              <a:off x="2140162" y="2776936"/>
              <a:ext cx="2882475" cy="82391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1500"/>
                <a:buFont typeface="Arial"/>
                <a:buNone/>
              </a:pPr>
              <a:r>
                <a:rPr i="0" lang="en" sz="1500" u="none" cap="none" strike="noStrike">
                  <a:solidFill>
                    <a:schemeClr val="dk1"/>
                  </a:solidFill>
                  <a:latin typeface="Andika"/>
                  <a:ea typeface="Andika"/>
                  <a:cs typeface="Andika"/>
                  <a:sym typeface="Andika"/>
                </a:rPr>
                <a:t>COPYRIGHT</a:t>
              </a:r>
              <a:endParaRPr sz="1100">
                <a:latin typeface="Andika"/>
                <a:ea typeface="Andika"/>
                <a:cs typeface="Andika"/>
                <a:sym typeface="Andika"/>
              </a:endParaRPr>
            </a:p>
          </p:txBody>
        </p:sp>
        <p:sp>
          <p:nvSpPr>
            <p:cNvPr id="1249" name="Google Shape;1249;p74"/>
            <p:cNvSpPr txBox="1"/>
            <p:nvPr/>
          </p:nvSpPr>
          <p:spPr>
            <a:xfrm>
              <a:off x="2140162" y="3834606"/>
              <a:ext cx="2882475" cy="1997867"/>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rgbClr val="2F2E2E"/>
                </a:buClr>
                <a:buSzPts val="1100"/>
                <a:buFont typeface="Arial"/>
                <a:buNone/>
              </a:pPr>
              <a:r>
                <a:rPr b="0" i="0" lang="en" sz="1100" u="none" cap="none" strike="noStrike">
                  <a:solidFill>
                    <a:srgbClr val="2F2E2E"/>
                  </a:solidFill>
                  <a:latin typeface="Arial"/>
                  <a:ea typeface="Arial"/>
                  <a:cs typeface="Arial"/>
                  <a:sym typeface="Arial"/>
                </a:rPr>
                <a:t>Copyright is the exclusive legal right, given to an individual to edit, print, sell, publish, distribute, etc. As soon as an illustrator creates a drawing, they automatically own the copyright to that image.</a:t>
              </a:r>
              <a:endParaRPr sz="1100"/>
            </a:p>
          </p:txBody>
        </p:sp>
      </p:grpSp>
      <p:grpSp>
        <p:nvGrpSpPr>
          <p:cNvPr id="1250" name="Google Shape;1250;p74"/>
          <p:cNvGrpSpPr/>
          <p:nvPr/>
        </p:nvGrpSpPr>
        <p:grpSpPr>
          <a:xfrm>
            <a:off x="4026212" y="1877174"/>
            <a:ext cx="2172503" cy="2291653"/>
            <a:chOff x="5544723" y="2776936"/>
            <a:chExt cx="2896671" cy="3055537"/>
          </a:xfrm>
        </p:grpSpPr>
        <p:sp>
          <p:nvSpPr>
            <p:cNvPr id="1251" name="Google Shape;1251;p74"/>
            <p:cNvSpPr txBox="1"/>
            <p:nvPr/>
          </p:nvSpPr>
          <p:spPr>
            <a:xfrm>
              <a:off x="5544723" y="2776936"/>
              <a:ext cx="2896671" cy="82391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1500"/>
                <a:buFont typeface="Arial"/>
                <a:buNone/>
              </a:pPr>
              <a:r>
                <a:rPr i="0" lang="en" sz="1500" u="none" cap="none" strike="noStrike">
                  <a:solidFill>
                    <a:schemeClr val="dk1"/>
                  </a:solidFill>
                  <a:latin typeface="Andika"/>
                  <a:ea typeface="Andika"/>
                  <a:cs typeface="Andika"/>
                  <a:sym typeface="Andika"/>
                </a:rPr>
                <a:t>USAGE RIGHTS</a:t>
              </a:r>
              <a:endParaRPr sz="1100">
                <a:latin typeface="Andika"/>
                <a:ea typeface="Andika"/>
                <a:cs typeface="Andika"/>
                <a:sym typeface="Andika"/>
              </a:endParaRPr>
            </a:p>
          </p:txBody>
        </p:sp>
        <p:sp>
          <p:nvSpPr>
            <p:cNvPr id="1252" name="Google Shape;1252;p74"/>
            <p:cNvSpPr txBox="1"/>
            <p:nvPr/>
          </p:nvSpPr>
          <p:spPr>
            <a:xfrm>
              <a:off x="5544723" y="3834606"/>
              <a:ext cx="2896671" cy="1997867"/>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rgbClr val="2F2E2E"/>
                </a:buClr>
                <a:buSzPts val="1100"/>
                <a:buFont typeface="Arial"/>
                <a:buNone/>
              </a:pPr>
              <a:r>
                <a:rPr b="0" i="0" lang="en" sz="1100" u="none" cap="none" strike="noStrike">
                  <a:solidFill>
                    <a:srgbClr val="2F2E2E"/>
                  </a:solidFill>
                  <a:latin typeface="Arial"/>
                  <a:ea typeface="Arial"/>
                  <a:cs typeface="Arial"/>
                  <a:sym typeface="Arial"/>
                </a:rPr>
                <a:t>Usage rights are rights granted to an individual by an artist to use something for a specific purpose and for a particular period. This can vary in so many ways.</a:t>
              </a:r>
              <a:endParaRPr sz="1100"/>
            </a:p>
          </p:txBody>
        </p:sp>
      </p:grpSp>
      <p:grpSp>
        <p:nvGrpSpPr>
          <p:cNvPr id="1253" name="Google Shape;1253;p74"/>
          <p:cNvGrpSpPr/>
          <p:nvPr/>
        </p:nvGrpSpPr>
        <p:grpSpPr>
          <a:xfrm>
            <a:off x="6457950" y="1877174"/>
            <a:ext cx="2172503" cy="2291653"/>
            <a:chOff x="8610600" y="2776936"/>
            <a:chExt cx="2896671" cy="3055537"/>
          </a:xfrm>
        </p:grpSpPr>
        <p:sp>
          <p:nvSpPr>
            <p:cNvPr id="1254" name="Google Shape;1254;p74"/>
            <p:cNvSpPr txBox="1"/>
            <p:nvPr/>
          </p:nvSpPr>
          <p:spPr>
            <a:xfrm>
              <a:off x="8610600" y="2776936"/>
              <a:ext cx="2896671" cy="82391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1500"/>
                <a:buFont typeface="Arial"/>
                <a:buNone/>
              </a:pPr>
              <a:r>
                <a:rPr i="0" lang="en" sz="1500" u="none" cap="none" strike="noStrike">
                  <a:solidFill>
                    <a:schemeClr val="dk1"/>
                  </a:solidFill>
                  <a:latin typeface="Andika"/>
                  <a:ea typeface="Andika"/>
                  <a:cs typeface="Andika"/>
                  <a:sym typeface="Andika"/>
                </a:rPr>
                <a:t>FAIR USE</a:t>
              </a:r>
              <a:endParaRPr sz="1100">
                <a:latin typeface="Andika"/>
                <a:ea typeface="Andika"/>
                <a:cs typeface="Andika"/>
                <a:sym typeface="Andika"/>
              </a:endParaRPr>
            </a:p>
          </p:txBody>
        </p:sp>
        <p:sp>
          <p:nvSpPr>
            <p:cNvPr id="1255" name="Google Shape;1255;p74"/>
            <p:cNvSpPr txBox="1"/>
            <p:nvPr/>
          </p:nvSpPr>
          <p:spPr>
            <a:xfrm>
              <a:off x="8610600" y="3834606"/>
              <a:ext cx="2896671" cy="1997867"/>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Fair use is the right to use a copyrighted work under certain conditions without permission of the copyright owner. </a:t>
              </a:r>
              <a:endParaRPr sz="1100"/>
            </a:p>
            <a:p>
              <a:pPr indent="0" lvl="0" marL="0" marR="0" rtl="0" algn="l">
                <a:lnSpc>
                  <a:spcPct val="100000"/>
                </a:lnSpc>
                <a:spcBef>
                  <a:spcPts val="80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Uses made at or by a nonprofit educational institution may be deemed commercial if they are profit-making. </a:t>
              </a:r>
              <a:endParaRPr b="0" i="0" sz="1100" u="none" cap="none" strike="noStrike">
                <a:solidFill>
                  <a:srgbClr val="2F2E2E"/>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75"/>
          <p:cNvSpPr txBox="1"/>
          <p:nvPr>
            <p:ph type="title"/>
          </p:nvPr>
        </p:nvSpPr>
        <p:spPr>
          <a:xfrm>
            <a:off x="2200275"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USAGE RIGHTS</a:t>
            </a:r>
            <a:endParaRPr>
              <a:latin typeface="Andika"/>
              <a:ea typeface="Andika"/>
              <a:cs typeface="Andika"/>
              <a:sym typeface="Andika"/>
            </a:endParaRPr>
          </a:p>
        </p:txBody>
      </p:sp>
      <p:sp>
        <p:nvSpPr>
          <p:cNvPr id="1262" name="Google Shape;1262;p7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63" name="Google Shape;1263;p7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64" name="Google Shape;1264;p7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265" name="Google Shape;1265;p75"/>
          <p:cNvSpPr txBox="1"/>
          <p:nvPr/>
        </p:nvSpPr>
        <p:spPr>
          <a:xfrm>
            <a:off x="2200276" y="1562986"/>
            <a:ext cx="6315074" cy="3349256"/>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One-time Print Use</a:t>
            </a:r>
            <a:br>
              <a:rPr b="1"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the limited right to reproduce an image only one time in printed form </a:t>
            </a:r>
            <a:endParaRPr sz="1100"/>
          </a:p>
          <a:p>
            <a:pPr indent="0" lvl="0" marL="0" marR="0" rtl="0" algn="l">
              <a:lnSpc>
                <a:spcPct val="100000"/>
              </a:lnSpc>
              <a:spcBef>
                <a:spcPts val="80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Online Rights</a:t>
            </a:r>
            <a:br>
              <a:rPr b="1"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the limited right to use the illustration in the Internet edition of the publication, but only to accompany the article or text it supports in the original print edition.</a:t>
            </a:r>
            <a:endParaRPr sz="1100"/>
          </a:p>
          <a:p>
            <a:pPr indent="0" lvl="0" marL="0" marR="0" rtl="0" algn="l">
              <a:lnSpc>
                <a:spcPct val="100000"/>
              </a:lnSpc>
              <a:spcBef>
                <a:spcPts val="80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Unlimited, Nonexclusive</a:t>
            </a:r>
            <a:br>
              <a:rPr b="1"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a grant of rights that permits the buyer use of an image or work across all media types and parameters. A nonexclusive grant does not prevent the illustrator from granting the same rights to other buyers.</a:t>
            </a:r>
            <a:endParaRPr sz="1100"/>
          </a:p>
          <a:p>
            <a:pPr indent="0" lvl="0" marL="0" marR="0" rtl="0" algn="l">
              <a:lnSpc>
                <a:spcPct val="100000"/>
              </a:lnSpc>
              <a:spcBef>
                <a:spcPts val="80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Unlimited, Exclusive</a:t>
            </a:r>
            <a:br>
              <a:rPr b="1"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a grant of rights that permits the buyer use of an image or work across all media types and parameters. An exclusive grant allows the artwork to be used only by the one buyer. Unlimited exclusive rights may be broad or specifically limited to a media, industry, territory, or time period.</a:t>
            </a:r>
            <a:endParaRPr sz="1100"/>
          </a:p>
          <a:p>
            <a:pPr indent="0" lvl="0" marL="0" marR="0" rtl="0" algn="l">
              <a:lnSpc>
                <a:spcPct val="100000"/>
              </a:lnSpc>
              <a:spcBef>
                <a:spcPts val="80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Transfer of Copyright</a:t>
            </a:r>
            <a:br>
              <a:rPr b="1" i="0" lang="en" sz="900" u="none" cap="none" strike="noStrike">
                <a:solidFill>
                  <a:schemeClr val="dk1"/>
                </a:solidFill>
                <a:latin typeface="Arial"/>
                <a:ea typeface="Arial"/>
                <a:cs typeface="Arial"/>
                <a:sym typeface="Arial"/>
              </a:rPr>
            </a:br>
            <a:r>
              <a:rPr b="0" i="0" lang="en" sz="900" u="none" cap="none" strike="noStrike">
                <a:solidFill>
                  <a:schemeClr val="dk1"/>
                </a:solidFill>
                <a:latin typeface="Arial"/>
                <a:ea typeface="Arial"/>
                <a:cs typeface="Arial"/>
                <a:sym typeface="Arial"/>
              </a:rPr>
              <a:t>an assignment of copyright ownership in a work from the owner to another party. A valid transfer must be contracted in writing and signed by the owner.</a:t>
            </a:r>
            <a:endParaRPr b="0" i="0" sz="900" u="none" cap="none" strike="noStrike">
              <a:solidFill>
                <a:srgbClr val="2F2E2E"/>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sp>
        <p:nvSpPr>
          <p:cNvPr id="1271" name="Google Shape;1271;p76"/>
          <p:cNvSpPr txBox="1"/>
          <p:nvPr>
            <p:ph type="title"/>
          </p:nvPr>
        </p:nvSpPr>
        <p:spPr>
          <a:xfrm>
            <a:off x="2200275"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WHO OWNS THE COPYRIGHT?</a:t>
            </a:r>
            <a:endParaRPr>
              <a:latin typeface="Andika"/>
              <a:ea typeface="Andika"/>
              <a:cs typeface="Andika"/>
              <a:sym typeface="Andika"/>
            </a:endParaRPr>
          </a:p>
        </p:txBody>
      </p:sp>
      <p:sp>
        <p:nvSpPr>
          <p:cNvPr id="1272" name="Google Shape;1272;p7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73" name="Google Shape;1273;p7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74" name="Google Shape;1274;p7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275" name="Google Shape;1275;p76"/>
          <p:cNvSpPr txBox="1"/>
          <p:nvPr/>
        </p:nvSpPr>
        <p:spPr>
          <a:xfrm>
            <a:off x="2200276" y="1562986"/>
            <a:ext cx="6467917" cy="3349256"/>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Unless you specifically purchase the copyright, the artist owns it.</a:t>
            </a:r>
            <a:endParaRPr sz="1100"/>
          </a:p>
          <a:p>
            <a:pPr indent="0" lvl="0" marL="0" marR="0" rtl="0" algn="l">
              <a:lnSpc>
                <a:spcPct val="100000"/>
              </a:lnSpc>
              <a:spcBef>
                <a:spcPts val="800"/>
              </a:spcBef>
              <a:spcAft>
                <a:spcPts val="0"/>
              </a:spcAft>
              <a:buClr>
                <a:schemeClr val="dk1"/>
              </a:buClr>
              <a:buSzPts val="900"/>
              <a:buFont typeface="Arial"/>
              <a:buNone/>
            </a:pPr>
            <a:r>
              <a:rPr b="0" i="0" lang="en" sz="900" u="none" cap="none" strike="noStrike">
                <a:solidFill>
                  <a:schemeClr val="dk1"/>
                </a:solidFill>
                <a:latin typeface="Arial"/>
                <a:ea typeface="Arial"/>
                <a:cs typeface="Arial"/>
                <a:sym typeface="Arial"/>
              </a:rPr>
              <a:t>Medical illustrators' control who can reproduce their artwork. </a:t>
            </a:r>
            <a:endParaRPr sz="1100"/>
          </a:p>
          <a:p>
            <a:pPr indent="0" lvl="0" marL="0" marR="0" rtl="0" algn="l">
              <a:lnSpc>
                <a:spcPct val="100000"/>
              </a:lnSpc>
              <a:spcBef>
                <a:spcPts val="800"/>
              </a:spcBef>
              <a:spcAft>
                <a:spcPts val="0"/>
              </a:spcAft>
              <a:buClr>
                <a:schemeClr val="dk1"/>
              </a:buClr>
              <a:buSzPts val="900"/>
              <a:buFont typeface="Arial"/>
              <a:buNone/>
            </a:pPr>
            <a:r>
              <a:rPr b="0" i="0" lang="en" sz="900" u="none" cap="none" strike="noStrike">
                <a:solidFill>
                  <a:schemeClr val="dk1"/>
                </a:solidFill>
                <a:latin typeface="Arial"/>
                <a:ea typeface="Arial"/>
                <a:cs typeface="Arial"/>
                <a:sym typeface="Arial"/>
              </a:rPr>
              <a:t>Under U.S. and international copyright laws, ownership of creative works is the property of the author (illustrator) from the moment it is created in a tangible form. </a:t>
            </a:r>
            <a:endParaRPr sz="1100"/>
          </a:p>
          <a:p>
            <a:pPr indent="0" lvl="0" marL="0" marR="0" rtl="0" algn="l">
              <a:lnSpc>
                <a:spcPct val="100000"/>
              </a:lnSpc>
              <a:spcBef>
                <a:spcPts val="800"/>
              </a:spcBef>
              <a:spcAft>
                <a:spcPts val="0"/>
              </a:spcAft>
              <a:buClr>
                <a:schemeClr val="dk1"/>
              </a:buClr>
              <a:buSzPts val="900"/>
              <a:buFont typeface="Arial"/>
              <a:buNone/>
            </a:pPr>
            <a:r>
              <a:t/>
            </a:r>
            <a:endParaRPr b="0" i="0" sz="900" u="none" cap="none" strike="noStrike">
              <a:solidFill>
                <a:srgbClr val="2F2E2E"/>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What about journals that require full usage rights?</a:t>
            </a:r>
            <a:endParaRPr sz="1100"/>
          </a:p>
          <a:p>
            <a:pPr indent="0" lvl="0" marL="0" marR="0" rtl="0" algn="l">
              <a:lnSpc>
                <a:spcPct val="100000"/>
              </a:lnSpc>
              <a:spcBef>
                <a:spcPts val="800"/>
              </a:spcBef>
              <a:spcAft>
                <a:spcPts val="0"/>
              </a:spcAft>
              <a:buClr>
                <a:srgbClr val="2F2E2E"/>
              </a:buClr>
              <a:buSzPts val="900"/>
              <a:buFont typeface="Arial"/>
              <a:buNone/>
            </a:pPr>
            <a:r>
              <a:rPr b="0" i="0" lang="en" sz="900" u="none" cap="none" strike="noStrike">
                <a:solidFill>
                  <a:srgbClr val="2F2E2E"/>
                </a:solidFill>
                <a:latin typeface="Arial"/>
                <a:ea typeface="Arial"/>
                <a:cs typeface="Arial"/>
                <a:sym typeface="Arial"/>
              </a:rPr>
              <a:t>If you want figures prepared for an open access article, tell the medical illustrator in advance so that an appropriate fee and license can be prepared for this special circumstance.</a:t>
            </a:r>
            <a:endParaRPr sz="1100"/>
          </a:p>
          <a:p>
            <a:pPr indent="0" lvl="0" marL="0" marR="0" rtl="0" algn="l">
              <a:lnSpc>
                <a:spcPct val="100000"/>
              </a:lnSpc>
              <a:spcBef>
                <a:spcPts val="800"/>
              </a:spcBef>
              <a:spcAft>
                <a:spcPts val="0"/>
              </a:spcAft>
              <a:buClr>
                <a:schemeClr val="dk1"/>
              </a:buClr>
              <a:buSzPts val="900"/>
              <a:buFont typeface="Arial"/>
              <a:buNone/>
            </a:pPr>
            <a:r>
              <a:t/>
            </a:r>
            <a:endParaRPr b="0" i="0" sz="900" u="none" cap="none" strike="noStrike">
              <a:solidFill>
                <a:srgbClr val="2F2E2E"/>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900"/>
              <a:buFont typeface="Arial"/>
              <a:buNone/>
            </a:pPr>
            <a:r>
              <a:rPr b="1" i="0" lang="en" sz="900" u="none" cap="none" strike="noStrike">
                <a:solidFill>
                  <a:schemeClr val="dk1"/>
                </a:solidFill>
                <a:latin typeface="Arial"/>
                <a:ea typeface="Arial"/>
                <a:cs typeface="Arial"/>
                <a:sym typeface="Arial"/>
              </a:rPr>
              <a:t>Exclusive unlimited</a:t>
            </a:r>
            <a:endParaRPr sz="1100"/>
          </a:p>
          <a:p>
            <a:pPr indent="0" lvl="0" marL="0" marR="0" rtl="0" algn="l">
              <a:lnSpc>
                <a:spcPct val="100000"/>
              </a:lnSpc>
              <a:spcBef>
                <a:spcPts val="800"/>
              </a:spcBef>
              <a:spcAft>
                <a:spcPts val="0"/>
              </a:spcAft>
              <a:buClr>
                <a:srgbClr val="2F2E2E"/>
              </a:buClr>
              <a:buSzPts val="900"/>
              <a:buFont typeface="Arial"/>
              <a:buNone/>
            </a:pPr>
            <a:r>
              <a:rPr b="0" i="0" lang="en" sz="900" u="none" cap="none" strike="noStrike">
                <a:solidFill>
                  <a:srgbClr val="2F2E2E"/>
                </a:solidFill>
                <a:latin typeface="Arial"/>
                <a:ea typeface="Arial"/>
                <a:cs typeface="Arial"/>
                <a:sym typeface="Arial"/>
              </a:rPr>
              <a:t>A grant of rights that permits the buyer use of an image or work across all media types and parameters. An exclusive grant allows the artwork to be used only by the one buyer.</a:t>
            </a:r>
            <a:endParaRPr sz="1100"/>
          </a:p>
          <a:p>
            <a:pPr indent="0" lvl="0" marL="0" marR="0" rtl="0" algn="l">
              <a:lnSpc>
                <a:spcPct val="100000"/>
              </a:lnSpc>
              <a:spcBef>
                <a:spcPts val="800"/>
              </a:spcBef>
              <a:spcAft>
                <a:spcPts val="0"/>
              </a:spcAft>
              <a:buClr>
                <a:srgbClr val="2F2E2E"/>
              </a:buClr>
              <a:buSzPts val="900"/>
              <a:buFont typeface="Arial"/>
              <a:buNone/>
            </a:pPr>
            <a:r>
              <a:rPr b="0" i="0" lang="en" sz="900" u="none" cap="none" strike="noStrike">
                <a:solidFill>
                  <a:srgbClr val="2F2E2E"/>
                </a:solidFill>
                <a:latin typeface="Arial"/>
                <a:ea typeface="Arial"/>
                <a:cs typeface="Arial"/>
                <a:sym typeface="Arial"/>
              </a:rPr>
              <a:t>Artist still retains copyright of the artwork</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900"/>
              <a:buFont typeface="Arial"/>
              <a:buNone/>
            </a:pPr>
            <a:r>
              <a:t/>
            </a:r>
            <a:endParaRPr b="0" i="0" sz="900" u="none" cap="none" strike="noStrike">
              <a:solidFill>
                <a:srgbClr val="2F2E2E"/>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900"/>
              <a:buFont typeface="Arial"/>
              <a:buNone/>
            </a:pPr>
            <a:r>
              <a:t/>
            </a:r>
            <a:endParaRPr b="0" i="0" sz="900" u="none" cap="none" strike="noStrike">
              <a:solidFill>
                <a:srgbClr val="2F2E2E"/>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pic>
        <p:nvPicPr>
          <p:cNvPr descr="Badge Copyright outline" id="1281" name="Google Shape;1281;p77"/>
          <p:cNvPicPr preferRelativeResize="0"/>
          <p:nvPr/>
        </p:nvPicPr>
        <p:blipFill rotWithShape="1">
          <a:blip r:embed="rId3">
            <a:alphaModFix/>
          </a:blip>
          <a:srcRect b="0" l="0" r="0" t="0"/>
          <a:stretch/>
        </p:blipFill>
        <p:spPr>
          <a:xfrm>
            <a:off x="1280737" y="1166219"/>
            <a:ext cx="2180162" cy="2180162"/>
          </a:xfrm>
          <a:prstGeom prst="rect">
            <a:avLst/>
          </a:prstGeom>
          <a:noFill/>
          <a:ln>
            <a:noFill/>
          </a:ln>
        </p:spPr>
      </p:pic>
      <p:sp>
        <p:nvSpPr>
          <p:cNvPr id="1282" name="Google Shape;1282;p77"/>
          <p:cNvSpPr txBox="1"/>
          <p:nvPr>
            <p:ph type="title"/>
          </p:nvPr>
        </p:nvSpPr>
        <p:spPr>
          <a:xfrm>
            <a:off x="2200275"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COMMUNICATION IS KEY</a:t>
            </a:r>
            <a:endParaRPr>
              <a:latin typeface="Andika"/>
              <a:ea typeface="Andika"/>
              <a:cs typeface="Andika"/>
              <a:sym typeface="Andika"/>
            </a:endParaRPr>
          </a:p>
        </p:txBody>
      </p:sp>
      <p:sp>
        <p:nvSpPr>
          <p:cNvPr id="1283" name="Google Shape;1283;p7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84" name="Google Shape;1284;p7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1285" name="Google Shape;1285;p7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286" name="Google Shape;1286;p77"/>
          <p:cNvSpPr txBox="1"/>
          <p:nvPr/>
        </p:nvSpPr>
        <p:spPr>
          <a:xfrm>
            <a:off x="2200276" y="1562986"/>
            <a:ext cx="5255806" cy="3349256"/>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2F2E2E"/>
              </a:solidFill>
              <a:latin typeface="Arial"/>
              <a:ea typeface="Arial"/>
              <a:cs typeface="Arial"/>
              <a:sym typeface="Arial"/>
            </a:endParaRPr>
          </a:p>
          <a:p>
            <a:pPr indent="0" lvl="0" marL="0" marR="0" rtl="0" algn="l">
              <a:lnSpc>
                <a:spcPct val="100000"/>
              </a:lnSpc>
              <a:spcBef>
                <a:spcPts val="800"/>
              </a:spcBef>
              <a:spcAft>
                <a:spcPts val="0"/>
              </a:spcAft>
              <a:buClr>
                <a:schemeClr val="dk1"/>
              </a:buClr>
              <a:buSzPts val="900"/>
              <a:buFont typeface="Arial"/>
              <a:buNone/>
            </a:pPr>
            <a:r>
              <a:t/>
            </a:r>
            <a:endParaRPr b="0" i="0" sz="900" u="none" cap="none" strike="noStrike">
              <a:solidFill>
                <a:srgbClr val="2F2E2E"/>
              </a:solidFill>
              <a:latin typeface="Arial"/>
              <a:ea typeface="Arial"/>
              <a:cs typeface="Arial"/>
              <a:sym typeface="Arial"/>
            </a:endParaRPr>
          </a:p>
        </p:txBody>
      </p:sp>
      <p:sp>
        <p:nvSpPr>
          <p:cNvPr id="1287" name="Google Shape;1287;p77"/>
          <p:cNvSpPr txBox="1"/>
          <p:nvPr/>
        </p:nvSpPr>
        <p:spPr>
          <a:xfrm>
            <a:off x="2288658" y="4335868"/>
            <a:ext cx="5740917" cy="28854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800" u="none" cap="none" strike="noStrike">
                <a:solidFill>
                  <a:schemeClr val="dk1"/>
                </a:solidFill>
                <a:latin typeface="Arial"/>
                <a:ea typeface="Arial"/>
                <a:cs typeface="Arial"/>
                <a:sym typeface="Arial"/>
              </a:rPr>
              <a:t>Copyright section referenced from: Association of Medical Illustrators. Client Guide to Working with a Medical Illustrator. </a:t>
            </a:r>
            <a:endParaRPr sz="1100"/>
          </a:p>
          <a:p>
            <a:pPr indent="0" lvl="0" marL="0" marR="0" rtl="0" algn="l">
              <a:spcBef>
                <a:spcPts val="0"/>
              </a:spcBef>
              <a:spcAft>
                <a:spcPts val="0"/>
              </a:spcAft>
              <a:buNone/>
            </a:pPr>
            <a:r>
              <a:t/>
            </a:r>
            <a:endParaRPr sz="7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p7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1293" name="Google Shape;1293;p78"/>
          <p:cNvSpPr txBox="1"/>
          <p:nvPr>
            <p:ph idx="12" type="sldNum"/>
          </p:nvPr>
        </p:nvSpPr>
        <p:spPr>
          <a:xfrm>
            <a:off x="8108156" y="4767263"/>
            <a:ext cx="407194"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294" name="Google Shape;1294;p78"/>
          <p:cNvSpPr txBox="1"/>
          <p:nvPr/>
        </p:nvSpPr>
        <p:spPr>
          <a:xfrm>
            <a:off x="560197" y="1122541"/>
            <a:ext cx="2378869" cy="1331552"/>
          </a:xfrm>
          <a:prstGeom prst="rect">
            <a:avLst/>
          </a:prstGeom>
          <a:noFill/>
          <a:ln>
            <a:noFill/>
          </a:ln>
        </p:spPr>
        <p:txBody>
          <a:bodyPr anchorCtr="0" anchor="b" bIns="34275" lIns="68575" spcFirstLastPara="1" rIns="68575" wrap="square" tIns="34275">
            <a:normAutofit/>
          </a:bodyPr>
          <a:lstStyle/>
          <a:p>
            <a:pPr indent="0" lvl="1" marL="0" marR="0" rtl="0" algn="l">
              <a:lnSpc>
                <a:spcPct val="90000"/>
              </a:lnSpc>
              <a:spcBef>
                <a:spcPts val="0"/>
              </a:spcBef>
              <a:spcAft>
                <a:spcPts val="0"/>
              </a:spcAft>
              <a:buClr>
                <a:schemeClr val="dk1"/>
              </a:buClr>
              <a:buSzPts val="1500"/>
              <a:buFont typeface="Arial"/>
              <a:buNone/>
            </a:pPr>
            <a:r>
              <a:rPr b="1" i="0" lang="en" sz="1500" u="none" cap="none" strike="noStrike">
                <a:solidFill>
                  <a:schemeClr val="dk1"/>
                </a:solidFill>
                <a:latin typeface="Andika"/>
                <a:ea typeface="Andika"/>
                <a:cs typeface="Andika"/>
                <a:sym typeface="Andika"/>
              </a:rPr>
              <a:t>THANK YOU!</a:t>
            </a:r>
            <a:endParaRPr sz="1100">
              <a:latin typeface="Andika"/>
              <a:ea typeface="Andika"/>
              <a:cs typeface="Andika"/>
              <a:sym typeface="Andika"/>
            </a:endParaRPr>
          </a:p>
          <a:p>
            <a:pPr indent="0" lvl="1" marL="0" marR="0" rtl="0" algn="l">
              <a:lnSpc>
                <a:spcPct val="90000"/>
              </a:lnSpc>
              <a:spcBef>
                <a:spcPts val="400"/>
              </a:spcBef>
              <a:spcAft>
                <a:spcPts val="0"/>
              </a:spcAft>
              <a:buClr>
                <a:schemeClr val="dk1"/>
              </a:buClr>
              <a:buSzPts val="1400"/>
              <a:buFont typeface="Arial"/>
              <a:buNone/>
            </a:pPr>
            <a:r>
              <a:t/>
            </a:r>
            <a:endParaRPr b="1" i="0" sz="1400" u="none" cap="none" strike="noStrike">
              <a:solidFill>
                <a:srgbClr val="7F7F7F"/>
              </a:solidFill>
              <a:latin typeface="Andika"/>
              <a:ea typeface="Andika"/>
              <a:cs typeface="Andika"/>
              <a:sym typeface="Andika"/>
            </a:endParaRPr>
          </a:p>
          <a:p>
            <a:pPr indent="0" lvl="1" marL="0" marR="0" rtl="0" algn="l">
              <a:lnSpc>
                <a:spcPct val="90000"/>
              </a:lnSpc>
              <a:spcBef>
                <a:spcPts val="400"/>
              </a:spcBef>
              <a:spcAft>
                <a:spcPts val="0"/>
              </a:spcAft>
              <a:buClr>
                <a:srgbClr val="7F7F7F"/>
              </a:buClr>
              <a:buSzPts val="1100"/>
              <a:buFont typeface="Arial"/>
              <a:buNone/>
            </a:pPr>
            <a:r>
              <a:rPr b="1" i="0" lang="en" sz="1100" u="none" cap="none" strike="noStrike">
                <a:solidFill>
                  <a:srgbClr val="7F7F7F"/>
                </a:solidFill>
                <a:latin typeface="Andika"/>
                <a:ea typeface="Andika"/>
                <a:cs typeface="Andika"/>
                <a:sym typeface="Andika"/>
              </a:rPr>
              <a:t>Mandy Root-Thompson </a:t>
            </a:r>
            <a:br>
              <a:rPr b="1" i="0" lang="en" sz="1100" u="none" cap="none" strike="noStrike">
                <a:solidFill>
                  <a:srgbClr val="7F7F7F"/>
                </a:solidFill>
                <a:latin typeface="Andika"/>
                <a:ea typeface="Andika"/>
                <a:cs typeface="Andika"/>
                <a:sym typeface="Andika"/>
              </a:rPr>
            </a:br>
            <a:r>
              <a:rPr b="1" i="0" lang="en" sz="800" u="none" cap="none" strike="noStrike">
                <a:solidFill>
                  <a:srgbClr val="7F7F7F"/>
                </a:solidFill>
                <a:latin typeface="Andika"/>
                <a:ea typeface="Andika"/>
                <a:cs typeface="Andika"/>
                <a:sym typeface="Andika"/>
              </a:rPr>
              <a:t>MS, CMI, FAMI</a:t>
            </a:r>
            <a:endParaRPr sz="1100">
              <a:latin typeface="Andika"/>
              <a:ea typeface="Andika"/>
              <a:cs typeface="Andika"/>
              <a:sym typeface="Andika"/>
            </a:endParaRPr>
          </a:p>
          <a:p>
            <a:pPr indent="0" lvl="1" marL="0" marR="0" rtl="0" algn="l">
              <a:lnSpc>
                <a:spcPct val="90000"/>
              </a:lnSpc>
              <a:spcBef>
                <a:spcPts val="400"/>
              </a:spcBef>
              <a:spcAft>
                <a:spcPts val="0"/>
              </a:spcAft>
              <a:buClr>
                <a:srgbClr val="7F7F7F"/>
              </a:buClr>
              <a:buSzPts val="1100"/>
              <a:buFont typeface="Arial"/>
              <a:buNone/>
            </a:pPr>
            <a:r>
              <a:rPr b="1" i="0" lang="en" sz="1100" u="none" cap="none" strike="noStrike">
                <a:solidFill>
                  <a:srgbClr val="7F7F7F"/>
                </a:solidFill>
                <a:latin typeface="Andika"/>
                <a:ea typeface="Andika"/>
                <a:cs typeface="Andika"/>
                <a:sym typeface="Andika"/>
              </a:rPr>
              <a:t>www.MedDrawStudio.com</a:t>
            </a:r>
            <a:endParaRPr sz="1100">
              <a:latin typeface="Andika"/>
              <a:ea typeface="Andika"/>
              <a:cs typeface="Andika"/>
              <a:sym typeface="Andika"/>
            </a:endParaRPr>
          </a:p>
          <a:p>
            <a:pPr indent="0" lvl="1" marL="0" marR="0" rtl="0" algn="l">
              <a:lnSpc>
                <a:spcPct val="90000"/>
              </a:lnSpc>
              <a:spcBef>
                <a:spcPts val="400"/>
              </a:spcBef>
              <a:spcAft>
                <a:spcPts val="0"/>
              </a:spcAft>
              <a:buClr>
                <a:srgbClr val="7F7F7F"/>
              </a:buClr>
              <a:buSzPts val="1100"/>
              <a:buFont typeface="Arial"/>
              <a:buNone/>
            </a:pPr>
            <a:r>
              <a:rPr b="1" i="0" lang="en" sz="1100" u="none" cap="none" strike="noStrike">
                <a:solidFill>
                  <a:srgbClr val="7F7F7F"/>
                </a:solidFill>
                <a:latin typeface="Andika"/>
                <a:ea typeface="Andika"/>
                <a:cs typeface="Andika"/>
                <a:sym typeface="Andika"/>
              </a:rPr>
              <a:t>mandy@meddrawstudio.com</a:t>
            </a:r>
            <a:endParaRPr sz="1100">
              <a:latin typeface="Andika"/>
              <a:ea typeface="Andika"/>
              <a:cs typeface="Andika"/>
              <a:sym typeface="Andika"/>
            </a:endParaRPr>
          </a:p>
        </p:txBody>
      </p:sp>
      <p:pic>
        <p:nvPicPr>
          <p:cNvPr id="1295" name="Google Shape;1295;p78"/>
          <p:cNvPicPr preferRelativeResize="0"/>
          <p:nvPr/>
        </p:nvPicPr>
        <p:blipFill rotWithShape="1">
          <a:blip r:embed="rId3">
            <a:alphaModFix/>
          </a:blip>
          <a:srcRect b="0" l="0" r="0" t="0"/>
          <a:stretch/>
        </p:blipFill>
        <p:spPr>
          <a:xfrm>
            <a:off x="2310563" y="102394"/>
            <a:ext cx="6273241" cy="4161559"/>
          </a:xfrm>
          <a:prstGeom prst="rect">
            <a:avLst/>
          </a:prstGeom>
          <a:noFill/>
          <a:ln>
            <a:noFill/>
          </a:ln>
        </p:spPr>
      </p:pic>
      <p:sp>
        <p:nvSpPr>
          <p:cNvPr id="1296" name="Google Shape;1296;p7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pic>
        <p:nvPicPr>
          <p:cNvPr descr="Qr code&#10;&#10;Description automatically generated" id="1297" name="Google Shape;1297;p78"/>
          <p:cNvPicPr preferRelativeResize="0"/>
          <p:nvPr/>
        </p:nvPicPr>
        <p:blipFill rotWithShape="1">
          <a:blip r:embed="rId4">
            <a:alphaModFix/>
          </a:blip>
          <a:srcRect b="0" l="0" r="0" t="0"/>
          <a:stretch/>
        </p:blipFill>
        <p:spPr>
          <a:xfrm>
            <a:off x="460950" y="2611250"/>
            <a:ext cx="1707450" cy="1707425"/>
          </a:xfrm>
          <a:prstGeom prst="rect">
            <a:avLst/>
          </a:prstGeom>
          <a:noFill/>
          <a:ln>
            <a:noFill/>
          </a:ln>
        </p:spPr>
      </p:pic>
      <p:sp>
        <p:nvSpPr>
          <p:cNvPr id="1298" name="Google Shape;1298;p78"/>
          <p:cNvSpPr txBox="1"/>
          <p:nvPr/>
        </p:nvSpPr>
        <p:spPr>
          <a:xfrm>
            <a:off x="596576" y="3294350"/>
            <a:ext cx="3732900" cy="1331700"/>
          </a:xfrm>
          <a:prstGeom prst="rect">
            <a:avLst/>
          </a:prstGeom>
          <a:noFill/>
          <a:ln>
            <a:noFill/>
          </a:ln>
        </p:spPr>
        <p:txBody>
          <a:bodyPr anchorCtr="0" anchor="b" bIns="34275" lIns="68575" spcFirstLastPara="1" rIns="68575" wrap="square" tIns="34275">
            <a:normAutofit/>
          </a:bodyPr>
          <a:lstStyle/>
          <a:p>
            <a:pPr indent="0" lvl="1" marL="0" marR="0" rtl="0" algn="l">
              <a:lnSpc>
                <a:spcPct val="90000"/>
              </a:lnSpc>
              <a:spcBef>
                <a:spcPts val="0"/>
              </a:spcBef>
              <a:spcAft>
                <a:spcPts val="0"/>
              </a:spcAft>
              <a:buClr>
                <a:schemeClr val="dk1"/>
              </a:buClr>
              <a:buSzPts val="1500"/>
              <a:buFont typeface="Arial"/>
              <a:buNone/>
            </a:pPr>
            <a:r>
              <a:rPr b="1" i="0" lang="en" sz="1500" u="none" cap="none" strike="noStrike">
                <a:solidFill>
                  <a:schemeClr val="dk1"/>
                </a:solidFill>
                <a:latin typeface="Andika"/>
                <a:ea typeface="Andika"/>
                <a:cs typeface="Andika"/>
                <a:sym typeface="Andika"/>
              </a:rPr>
              <a:t>Email to receive a sample book!</a:t>
            </a:r>
            <a:endParaRPr b="1" i="0" sz="1100" u="none" cap="none" strike="noStrike">
              <a:solidFill>
                <a:srgbClr val="7F7F7F"/>
              </a:solidFill>
              <a:latin typeface="Andika"/>
              <a:ea typeface="Andika"/>
              <a:cs typeface="Andika"/>
              <a:sym typeface="Andik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9"/>
          <p:cNvSpPr txBox="1"/>
          <p:nvPr>
            <p:ph type="title"/>
          </p:nvPr>
        </p:nvSpPr>
        <p:spPr>
          <a:xfrm>
            <a:off x="1000124" y="765335"/>
            <a:ext cx="2864422" cy="741831"/>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2100"/>
              <a:buFont typeface="Arial"/>
              <a:buNone/>
            </a:pPr>
            <a:r>
              <a:rPr lang="en">
                <a:latin typeface="Andika"/>
                <a:ea typeface="Andika"/>
                <a:cs typeface="Andika"/>
                <a:sym typeface="Andika"/>
              </a:rPr>
              <a:t>ORDER FROM CHAOS</a:t>
            </a:r>
            <a:endParaRPr>
              <a:latin typeface="Andika"/>
              <a:ea typeface="Andika"/>
              <a:cs typeface="Andika"/>
              <a:sym typeface="Andika"/>
            </a:endParaRPr>
          </a:p>
        </p:txBody>
      </p:sp>
      <p:sp>
        <p:nvSpPr>
          <p:cNvPr id="362" name="Google Shape;362;p39"/>
          <p:cNvSpPr txBox="1"/>
          <p:nvPr>
            <p:ph idx="1" type="body"/>
          </p:nvPr>
        </p:nvSpPr>
        <p:spPr>
          <a:xfrm>
            <a:off x="1000124" y="1666654"/>
            <a:ext cx="2963162" cy="2974458"/>
          </a:xfrm>
          <a:prstGeom prst="rect">
            <a:avLst/>
          </a:prstGeom>
          <a:noFill/>
          <a:ln>
            <a:noFill/>
          </a:ln>
        </p:spPr>
        <p:txBody>
          <a:bodyPr anchorCtr="0" anchor="t" bIns="34275" lIns="68575" spcFirstLastPara="1" rIns="68575" wrap="square" tIns="34275">
            <a:normAutofit/>
          </a:bodyPr>
          <a:lstStyle/>
          <a:p>
            <a:pPr indent="0" lvl="0" marL="0" rtl="0" algn="l">
              <a:lnSpc>
                <a:spcPct val="120000"/>
              </a:lnSpc>
              <a:spcBef>
                <a:spcPts val="0"/>
              </a:spcBef>
              <a:spcAft>
                <a:spcPts val="0"/>
              </a:spcAft>
              <a:buClr>
                <a:srgbClr val="666666"/>
              </a:buClr>
              <a:buSzPts val="1100"/>
              <a:buNone/>
            </a:pPr>
            <a:r>
              <a:rPr b="0" i="0" lang="en">
                <a:solidFill>
                  <a:srgbClr val="666666"/>
                </a:solidFill>
                <a:latin typeface="Roboto"/>
                <a:ea typeface="Roboto"/>
                <a:cs typeface="Roboto"/>
                <a:sym typeface="Roboto"/>
              </a:rPr>
              <a:t>Communicating with your audience</a:t>
            </a:r>
            <a:endParaRPr/>
          </a:p>
          <a:p>
            <a:pPr indent="0" lvl="0" marL="0" rtl="0" algn="l">
              <a:lnSpc>
                <a:spcPct val="120000"/>
              </a:lnSpc>
              <a:spcBef>
                <a:spcPts val="800"/>
              </a:spcBef>
              <a:spcAft>
                <a:spcPts val="0"/>
              </a:spcAft>
              <a:buClr>
                <a:srgbClr val="666666"/>
              </a:buClr>
              <a:buSzPts val="1100"/>
              <a:buNone/>
            </a:pPr>
            <a:r>
              <a:rPr lang="en" sz="1100">
                <a:solidFill>
                  <a:srgbClr val="666666"/>
                </a:solidFill>
                <a:latin typeface="Roboto"/>
                <a:ea typeface="Roboto"/>
                <a:cs typeface="Roboto"/>
                <a:sym typeface="Roboto"/>
              </a:rPr>
              <a:t>Communicating with your medical illustrator</a:t>
            </a:r>
            <a:endParaRPr sz="1100">
              <a:latin typeface="Lexend ExtraLight"/>
              <a:ea typeface="Lexend ExtraLight"/>
              <a:cs typeface="Lexend ExtraLight"/>
              <a:sym typeface="Lexend ExtraLight"/>
            </a:endParaRPr>
          </a:p>
        </p:txBody>
      </p:sp>
      <p:sp>
        <p:nvSpPr>
          <p:cNvPr id="363" name="Google Shape;363;p39"/>
          <p:cNvSpPr txBox="1"/>
          <p:nvPr>
            <p:ph idx="10" type="dt"/>
          </p:nvPr>
        </p:nvSpPr>
        <p:spPr>
          <a:xfrm>
            <a:off x="1000125" y="4767263"/>
            <a:ext cx="738868"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364" name="Google Shape;364;p39"/>
          <p:cNvSpPr txBox="1"/>
          <p:nvPr>
            <p:ph idx="11" type="ftr"/>
          </p:nvPr>
        </p:nvSpPr>
        <p:spPr>
          <a:xfrm>
            <a:off x="2002414" y="4767262"/>
            <a:ext cx="1862131"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365" name="Google Shape;365;p39"/>
          <p:cNvSpPr txBox="1"/>
          <p:nvPr>
            <p:ph idx="12" type="sldNum"/>
          </p:nvPr>
        </p:nvSpPr>
        <p:spPr>
          <a:xfrm>
            <a:off x="4152229" y="4767263"/>
            <a:ext cx="740664"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close up of a spider&#10;&#10;Description automatically generated with low confidence" id="366" name="Google Shape;366;p39"/>
          <p:cNvPicPr preferRelativeResize="0"/>
          <p:nvPr/>
        </p:nvPicPr>
        <p:blipFill rotWithShape="1">
          <a:blip r:embed="rId3">
            <a:alphaModFix/>
          </a:blip>
          <a:srcRect b="12538" l="6073" r="6072" t="18841"/>
          <a:stretch/>
        </p:blipFill>
        <p:spPr>
          <a:xfrm>
            <a:off x="4108795" y="0"/>
            <a:ext cx="521342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0"/>
          <p:cNvSpPr txBox="1"/>
          <p:nvPr>
            <p:ph type="title"/>
          </p:nvPr>
        </p:nvSpPr>
        <p:spPr>
          <a:xfrm>
            <a:off x="1131570" y="3117304"/>
            <a:ext cx="2354580" cy="994172"/>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t> </a:t>
            </a:r>
            <a:br>
              <a:rPr lang="en"/>
            </a:br>
            <a:r>
              <a:rPr lang="en">
                <a:latin typeface="Andika"/>
                <a:ea typeface="Andika"/>
                <a:cs typeface="Andika"/>
                <a:sym typeface="Andika"/>
              </a:rPr>
              <a:t>AUDIENCE</a:t>
            </a:r>
            <a:endParaRPr>
              <a:latin typeface="Andika"/>
              <a:ea typeface="Andika"/>
              <a:cs typeface="Andika"/>
              <a:sym typeface="Andika"/>
            </a:endParaRPr>
          </a:p>
        </p:txBody>
      </p:sp>
      <p:sp>
        <p:nvSpPr>
          <p:cNvPr id="372" name="Google Shape;372;p40"/>
          <p:cNvSpPr txBox="1"/>
          <p:nvPr>
            <p:ph idx="1" type="body"/>
          </p:nvPr>
        </p:nvSpPr>
        <p:spPr>
          <a:xfrm>
            <a:off x="4441691" y="1147976"/>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rPr lang="en">
                <a:latin typeface="Andika"/>
                <a:ea typeface="Andika"/>
                <a:cs typeface="Andika"/>
                <a:sym typeface="Andika"/>
              </a:rPr>
              <a:t>WHO</a:t>
            </a:r>
            <a:endParaRPr>
              <a:latin typeface="Andika"/>
              <a:ea typeface="Andika"/>
              <a:cs typeface="Andika"/>
              <a:sym typeface="Andika"/>
            </a:endParaRPr>
          </a:p>
        </p:txBody>
      </p:sp>
      <p:sp>
        <p:nvSpPr>
          <p:cNvPr id="373" name="Google Shape;373;p40"/>
          <p:cNvSpPr txBox="1"/>
          <p:nvPr>
            <p:ph idx="2" type="body"/>
          </p:nvPr>
        </p:nvSpPr>
        <p:spPr>
          <a:xfrm>
            <a:off x="4441371" y="1395045"/>
            <a:ext cx="4073978" cy="418462"/>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1100"/>
              <a:buFont typeface="Arial"/>
              <a:buNone/>
            </a:pPr>
            <a:r>
              <a:rPr lang="en"/>
              <a:t>Know who your audience is</a:t>
            </a:r>
            <a:endParaRPr/>
          </a:p>
        </p:txBody>
      </p:sp>
      <p:sp>
        <p:nvSpPr>
          <p:cNvPr id="374" name="Google Shape;374;p40"/>
          <p:cNvSpPr txBox="1"/>
          <p:nvPr>
            <p:ph idx="3" type="body"/>
          </p:nvPr>
        </p:nvSpPr>
        <p:spPr>
          <a:xfrm>
            <a:off x="4441691" y="1972823"/>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rPr lang="en">
                <a:latin typeface="Andika"/>
                <a:ea typeface="Andika"/>
                <a:cs typeface="Andika"/>
                <a:sym typeface="Andika"/>
              </a:rPr>
              <a:t>WHAT</a:t>
            </a:r>
            <a:endParaRPr>
              <a:latin typeface="Andika"/>
              <a:ea typeface="Andika"/>
              <a:cs typeface="Andika"/>
              <a:sym typeface="Andika"/>
            </a:endParaRPr>
          </a:p>
        </p:txBody>
      </p:sp>
      <p:sp>
        <p:nvSpPr>
          <p:cNvPr id="375" name="Google Shape;375;p40"/>
          <p:cNvSpPr txBox="1"/>
          <p:nvPr>
            <p:ph idx="4" type="body"/>
          </p:nvPr>
        </p:nvSpPr>
        <p:spPr>
          <a:xfrm>
            <a:off x="4441371" y="2219892"/>
            <a:ext cx="4073978" cy="418463"/>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1100"/>
              <a:buFont typeface="Arial"/>
              <a:buNone/>
            </a:pPr>
            <a:r>
              <a:rPr lang="en"/>
              <a:t>Know what you are trying to communicate</a:t>
            </a:r>
            <a:endParaRPr/>
          </a:p>
        </p:txBody>
      </p:sp>
      <p:sp>
        <p:nvSpPr>
          <p:cNvPr id="376" name="Google Shape;376;p40"/>
          <p:cNvSpPr txBox="1"/>
          <p:nvPr>
            <p:ph idx="5" type="body"/>
          </p:nvPr>
        </p:nvSpPr>
        <p:spPr>
          <a:xfrm>
            <a:off x="4441691" y="2797670"/>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rPr lang="en">
                <a:latin typeface="Andika"/>
                <a:ea typeface="Andika"/>
                <a:cs typeface="Andika"/>
                <a:sym typeface="Andika"/>
              </a:rPr>
              <a:t>PRIORITIZE </a:t>
            </a:r>
            <a:endParaRPr>
              <a:latin typeface="Andika"/>
              <a:ea typeface="Andika"/>
              <a:cs typeface="Andika"/>
              <a:sym typeface="Andika"/>
            </a:endParaRPr>
          </a:p>
        </p:txBody>
      </p:sp>
      <p:sp>
        <p:nvSpPr>
          <p:cNvPr id="377" name="Google Shape;377;p40"/>
          <p:cNvSpPr txBox="1"/>
          <p:nvPr>
            <p:ph idx="6" type="body"/>
          </p:nvPr>
        </p:nvSpPr>
        <p:spPr>
          <a:xfrm>
            <a:off x="4441371" y="3044739"/>
            <a:ext cx="4073978" cy="418463"/>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1100"/>
              <a:buFont typeface="Arial"/>
              <a:buNone/>
            </a:pPr>
            <a:r>
              <a:rPr lang="en"/>
              <a:t>Prioritize the key ideas you want to communicate</a:t>
            </a:r>
            <a:endParaRPr/>
          </a:p>
        </p:txBody>
      </p:sp>
      <p:sp>
        <p:nvSpPr>
          <p:cNvPr id="378" name="Google Shape;378;p40"/>
          <p:cNvSpPr txBox="1"/>
          <p:nvPr>
            <p:ph idx="7" type="body"/>
          </p:nvPr>
        </p:nvSpPr>
        <p:spPr>
          <a:xfrm>
            <a:off x="4440080" y="3622518"/>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rPr lang="en">
                <a:latin typeface="Andika"/>
                <a:ea typeface="Andika"/>
                <a:cs typeface="Andika"/>
                <a:sym typeface="Andika"/>
              </a:rPr>
              <a:t>OMIT</a:t>
            </a:r>
            <a:endParaRPr>
              <a:latin typeface="Andika"/>
              <a:ea typeface="Andika"/>
              <a:cs typeface="Andika"/>
              <a:sym typeface="Andika"/>
            </a:endParaRPr>
          </a:p>
        </p:txBody>
      </p:sp>
      <p:sp>
        <p:nvSpPr>
          <p:cNvPr id="379" name="Google Shape;379;p40"/>
          <p:cNvSpPr txBox="1"/>
          <p:nvPr>
            <p:ph idx="8" type="body"/>
          </p:nvPr>
        </p:nvSpPr>
        <p:spPr>
          <a:xfrm>
            <a:off x="4439760" y="3869587"/>
            <a:ext cx="4073978" cy="418463"/>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1100"/>
              <a:buFont typeface="Arial"/>
              <a:buNone/>
            </a:pPr>
            <a:r>
              <a:rPr lang="en"/>
              <a:t>What you leave out is just as important as what you include</a:t>
            </a:r>
            <a:endParaRPr/>
          </a:p>
        </p:txBody>
      </p:sp>
      <p:sp>
        <p:nvSpPr>
          <p:cNvPr id="380" name="Google Shape;380;p40"/>
          <p:cNvSpPr txBox="1"/>
          <p:nvPr>
            <p:ph idx="10" type="dt"/>
          </p:nvPr>
        </p:nvSpPr>
        <p:spPr>
          <a:xfrm>
            <a:off x="4439760" y="4767263"/>
            <a:ext cx="710637"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381" name="Google Shape;381;p40"/>
          <p:cNvSpPr txBox="1"/>
          <p:nvPr>
            <p:ph idx="11" type="ftr"/>
          </p:nvPr>
        </p:nvSpPr>
        <p:spPr>
          <a:xfrm>
            <a:off x="5371466" y="4767263"/>
            <a:ext cx="2432957"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382" name="Google Shape;382;p40"/>
          <p:cNvSpPr txBox="1"/>
          <p:nvPr>
            <p:ph idx="12" type="sldNum"/>
          </p:nvPr>
        </p:nvSpPr>
        <p:spPr>
          <a:xfrm>
            <a:off x="8025492" y="4767263"/>
            <a:ext cx="489857"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1"/>
          <p:cNvSpPr txBox="1"/>
          <p:nvPr>
            <p:ph type="title"/>
          </p:nvPr>
        </p:nvSpPr>
        <p:spPr>
          <a:xfrm>
            <a:off x="1131570" y="3117304"/>
            <a:ext cx="2354580" cy="994172"/>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 </a:t>
            </a:r>
            <a:br>
              <a:rPr lang="en">
                <a:latin typeface="Andika"/>
                <a:ea typeface="Andika"/>
                <a:cs typeface="Andika"/>
                <a:sym typeface="Andika"/>
              </a:rPr>
            </a:br>
            <a:r>
              <a:rPr lang="en">
                <a:latin typeface="Andika"/>
                <a:ea typeface="Andika"/>
                <a:cs typeface="Andika"/>
                <a:sym typeface="Andika"/>
              </a:rPr>
              <a:t>ILLUSTRATOR</a:t>
            </a:r>
            <a:endParaRPr>
              <a:latin typeface="Andika"/>
              <a:ea typeface="Andika"/>
              <a:cs typeface="Andika"/>
              <a:sym typeface="Andika"/>
            </a:endParaRPr>
          </a:p>
        </p:txBody>
      </p:sp>
      <p:sp>
        <p:nvSpPr>
          <p:cNvPr id="388" name="Google Shape;388;p41"/>
          <p:cNvSpPr txBox="1"/>
          <p:nvPr>
            <p:ph idx="10" type="dt"/>
          </p:nvPr>
        </p:nvSpPr>
        <p:spPr>
          <a:xfrm>
            <a:off x="4439760" y="4767263"/>
            <a:ext cx="710637"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389" name="Google Shape;389;p41"/>
          <p:cNvSpPr txBox="1"/>
          <p:nvPr>
            <p:ph idx="11" type="ftr"/>
          </p:nvPr>
        </p:nvSpPr>
        <p:spPr>
          <a:xfrm>
            <a:off x="5371466" y="4767263"/>
            <a:ext cx="2432957"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390" name="Google Shape;390;p41"/>
          <p:cNvSpPr txBox="1"/>
          <p:nvPr>
            <p:ph idx="12" type="sldNum"/>
          </p:nvPr>
        </p:nvSpPr>
        <p:spPr>
          <a:xfrm>
            <a:off x="8025492" y="4767263"/>
            <a:ext cx="489857"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grpSp>
        <p:nvGrpSpPr>
          <p:cNvPr id="391" name="Google Shape;391;p41"/>
          <p:cNvGrpSpPr/>
          <p:nvPr/>
        </p:nvGrpSpPr>
        <p:grpSpPr>
          <a:xfrm>
            <a:off x="3903452" y="465898"/>
            <a:ext cx="4059514" cy="4059514"/>
            <a:chOff x="1357657" y="2990"/>
            <a:chExt cx="5412685" cy="5412685"/>
          </a:xfrm>
        </p:grpSpPr>
        <p:sp>
          <p:nvSpPr>
            <p:cNvPr id="392" name="Google Shape;392;p41"/>
            <p:cNvSpPr/>
            <p:nvPr/>
          </p:nvSpPr>
          <p:spPr>
            <a:xfrm>
              <a:off x="3351609" y="1996942"/>
              <a:ext cx="1424781" cy="1424781"/>
            </a:xfrm>
            <a:prstGeom prst="ellipse">
              <a:avLst/>
            </a:prstGeom>
            <a:solidFill>
              <a:srgbClr val="7F7F7F"/>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3" name="Google Shape;393;p41"/>
            <p:cNvSpPr txBox="1"/>
            <p:nvPr/>
          </p:nvSpPr>
          <p:spPr>
            <a:xfrm>
              <a:off x="3560263" y="2205596"/>
              <a:ext cx="1007473" cy="1007473"/>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Scientific</a:t>
              </a:r>
              <a:endParaRPr sz="1100"/>
            </a:p>
            <a:p>
              <a:pPr indent="0" lvl="0" marL="0" marR="0" rtl="0" algn="ctr">
                <a:lnSpc>
                  <a:spcPct val="90000"/>
                </a:lnSpc>
                <a:spcBef>
                  <a:spcPts val="40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Illustration</a:t>
              </a:r>
              <a:endParaRPr sz="1100"/>
            </a:p>
          </p:txBody>
        </p:sp>
        <p:sp>
          <p:nvSpPr>
            <p:cNvPr id="394" name="Google Shape;394;p41"/>
            <p:cNvSpPr/>
            <p:nvPr/>
          </p:nvSpPr>
          <p:spPr>
            <a:xfrm rot="5400000">
              <a:off x="3913169" y="1478682"/>
              <a:ext cx="301660" cy="484425"/>
            </a:xfrm>
            <a:prstGeom prst="rightArrow">
              <a:avLst>
                <a:gd fmla="val 60000" name="adj1"/>
                <a:gd fmla="val 50000" name="adj2"/>
              </a:avLst>
            </a:prstGeom>
            <a:solidFill>
              <a:srgbClr val="AEABA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5" name="Google Shape;395;p41"/>
            <p:cNvSpPr txBox="1"/>
            <p:nvPr/>
          </p:nvSpPr>
          <p:spPr>
            <a:xfrm rot="5400000">
              <a:off x="3958418" y="1530318"/>
              <a:ext cx="211162" cy="29065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396" name="Google Shape;396;p41"/>
            <p:cNvSpPr/>
            <p:nvPr/>
          </p:nvSpPr>
          <p:spPr>
            <a:xfrm>
              <a:off x="3351609" y="2990"/>
              <a:ext cx="1424781" cy="1424781"/>
            </a:xfrm>
            <a:prstGeom prst="ellipse">
              <a:avLst/>
            </a:prstGeom>
            <a:solidFill>
              <a:srgbClr val="D0CEC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7" name="Google Shape;397;p41"/>
            <p:cNvSpPr txBox="1"/>
            <p:nvPr/>
          </p:nvSpPr>
          <p:spPr>
            <a:xfrm>
              <a:off x="3560263" y="211644"/>
              <a:ext cx="1007473" cy="1007473"/>
            </a:xfrm>
            <a:prstGeom prst="rect">
              <a:avLst/>
            </a:prstGeom>
            <a:noFill/>
            <a:ln>
              <a:noFill/>
            </a:ln>
          </p:spPr>
          <p:txBody>
            <a:bodyPr anchorCtr="0" anchor="ctr" bIns="14300" lIns="14300" spcFirstLastPara="1" rIns="14300" wrap="square" tIns="14300">
              <a:noAutofit/>
            </a:bodyPr>
            <a:lstStyle/>
            <a:p>
              <a:pPr indent="0" lvl="0" marL="0" marR="0" rtl="0" algn="ctr">
                <a:lnSpc>
                  <a:spcPct val="9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Your manuscript</a:t>
              </a:r>
              <a:endParaRPr sz="1100"/>
            </a:p>
          </p:txBody>
        </p:sp>
        <p:sp>
          <p:nvSpPr>
            <p:cNvPr id="398" name="Google Shape;398;p41"/>
            <p:cNvSpPr/>
            <p:nvPr/>
          </p:nvSpPr>
          <p:spPr>
            <a:xfrm rot="10800000">
              <a:off x="4901608" y="2467120"/>
              <a:ext cx="301660" cy="484425"/>
            </a:xfrm>
            <a:prstGeom prst="rightArrow">
              <a:avLst>
                <a:gd fmla="val 60000" name="adj1"/>
                <a:gd fmla="val 50000" name="adj2"/>
              </a:avLst>
            </a:prstGeom>
            <a:solidFill>
              <a:srgbClr val="AEABA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9" name="Google Shape;399;p41"/>
            <p:cNvSpPr txBox="1"/>
            <p:nvPr/>
          </p:nvSpPr>
          <p:spPr>
            <a:xfrm rot="10800000">
              <a:off x="4992106" y="2564005"/>
              <a:ext cx="211162" cy="29065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00" name="Google Shape;400;p41"/>
            <p:cNvSpPr/>
            <p:nvPr/>
          </p:nvSpPr>
          <p:spPr>
            <a:xfrm>
              <a:off x="5345561" y="1996942"/>
              <a:ext cx="1424781" cy="1424781"/>
            </a:xfrm>
            <a:prstGeom prst="ellipse">
              <a:avLst/>
            </a:prstGeom>
            <a:solidFill>
              <a:srgbClr val="D0CEC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1" name="Google Shape;401;p41"/>
            <p:cNvSpPr txBox="1"/>
            <p:nvPr/>
          </p:nvSpPr>
          <p:spPr>
            <a:xfrm>
              <a:off x="5554215" y="2205596"/>
              <a:ext cx="1007473" cy="1007473"/>
            </a:xfrm>
            <a:prstGeom prst="rect">
              <a:avLst/>
            </a:prstGeom>
            <a:noFill/>
            <a:ln>
              <a:noFill/>
            </a:ln>
          </p:spPr>
          <p:txBody>
            <a:bodyPr anchorCtr="0" anchor="ctr" bIns="14300" lIns="14300" spcFirstLastPara="1" rIns="14300" wrap="square" tIns="14300">
              <a:noAutofit/>
            </a:bodyPr>
            <a:lstStyle/>
            <a:p>
              <a:pPr indent="0" lvl="0" marL="0" marR="0" rtl="0" algn="ctr">
                <a:lnSpc>
                  <a:spcPct val="9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Your sketches!</a:t>
              </a:r>
              <a:endParaRPr sz="1100"/>
            </a:p>
          </p:txBody>
        </p:sp>
        <p:sp>
          <p:nvSpPr>
            <p:cNvPr id="402" name="Google Shape;402;p41"/>
            <p:cNvSpPr/>
            <p:nvPr/>
          </p:nvSpPr>
          <p:spPr>
            <a:xfrm rot="-5400000">
              <a:off x="3913169" y="3455559"/>
              <a:ext cx="301660" cy="484425"/>
            </a:xfrm>
            <a:prstGeom prst="rightArrow">
              <a:avLst>
                <a:gd fmla="val 60000" name="adj1"/>
                <a:gd fmla="val 50000" name="adj2"/>
              </a:avLst>
            </a:prstGeom>
            <a:solidFill>
              <a:srgbClr val="AEABA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3" name="Google Shape;403;p41"/>
            <p:cNvSpPr txBox="1"/>
            <p:nvPr/>
          </p:nvSpPr>
          <p:spPr>
            <a:xfrm rot="-5400000">
              <a:off x="3958418" y="3597693"/>
              <a:ext cx="211162" cy="29065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04" name="Google Shape;404;p41"/>
            <p:cNvSpPr/>
            <p:nvPr/>
          </p:nvSpPr>
          <p:spPr>
            <a:xfrm>
              <a:off x="3351609" y="3990894"/>
              <a:ext cx="1424781" cy="1424781"/>
            </a:xfrm>
            <a:prstGeom prst="ellipse">
              <a:avLst/>
            </a:prstGeom>
            <a:solidFill>
              <a:srgbClr val="D0CEC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5" name="Google Shape;405;p41"/>
            <p:cNvSpPr txBox="1"/>
            <p:nvPr/>
          </p:nvSpPr>
          <p:spPr>
            <a:xfrm>
              <a:off x="3560263" y="4199548"/>
              <a:ext cx="1007473" cy="1007473"/>
            </a:xfrm>
            <a:prstGeom prst="rect">
              <a:avLst/>
            </a:prstGeom>
            <a:noFill/>
            <a:ln>
              <a:noFill/>
            </a:ln>
          </p:spPr>
          <p:txBody>
            <a:bodyPr anchorCtr="0" anchor="ctr" bIns="14300" lIns="14300" spcFirstLastPara="1" rIns="14300" wrap="square" tIns="14300">
              <a:noAutofit/>
            </a:bodyPr>
            <a:lstStyle/>
            <a:p>
              <a:pPr indent="0" lvl="0" marL="0" marR="0" rtl="0" algn="ctr">
                <a:lnSpc>
                  <a:spcPct val="9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Reference images</a:t>
              </a:r>
              <a:endParaRPr sz="1100"/>
            </a:p>
          </p:txBody>
        </p:sp>
        <p:sp>
          <p:nvSpPr>
            <p:cNvPr id="406" name="Google Shape;406;p41"/>
            <p:cNvSpPr/>
            <p:nvPr/>
          </p:nvSpPr>
          <p:spPr>
            <a:xfrm>
              <a:off x="2924731" y="2467120"/>
              <a:ext cx="301660" cy="484425"/>
            </a:xfrm>
            <a:prstGeom prst="rightArrow">
              <a:avLst>
                <a:gd fmla="val 60000" name="adj1"/>
                <a:gd fmla="val 50000" name="adj2"/>
              </a:avLst>
            </a:prstGeom>
            <a:solidFill>
              <a:srgbClr val="AEABA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7" name="Google Shape;407;p41"/>
            <p:cNvSpPr txBox="1"/>
            <p:nvPr/>
          </p:nvSpPr>
          <p:spPr>
            <a:xfrm rot="10800000">
              <a:off x="2924731" y="2564005"/>
              <a:ext cx="211162" cy="29065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08" name="Google Shape;408;p41"/>
            <p:cNvSpPr/>
            <p:nvPr/>
          </p:nvSpPr>
          <p:spPr>
            <a:xfrm>
              <a:off x="1357657" y="1996942"/>
              <a:ext cx="1424781" cy="1424781"/>
            </a:xfrm>
            <a:prstGeom prst="ellipse">
              <a:avLst/>
            </a:prstGeom>
            <a:solidFill>
              <a:srgbClr val="D0CEC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09" name="Google Shape;409;p41"/>
            <p:cNvSpPr txBox="1"/>
            <p:nvPr/>
          </p:nvSpPr>
          <p:spPr>
            <a:xfrm>
              <a:off x="1566311" y="2205596"/>
              <a:ext cx="1007473" cy="1007473"/>
            </a:xfrm>
            <a:prstGeom prst="rect">
              <a:avLst/>
            </a:prstGeom>
            <a:noFill/>
            <a:ln>
              <a:noFill/>
            </a:ln>
          </p:spPr>
          <p:txBody>
            <a:bodyPr anchorCtr="0" anchor="ctr" bIns="14300" lIns="14300" spcFirstLastPara="1" rIns="14300" wrap="square" tIns="14300">
              <a:noAutofit/>
            </a:bodyPr>
            <a:lstStyle/>
            <a:p>
              <a:pPr indent="0" lvl="0" marL="0" marR="0" rtl="0" algn="ctr">
                <a:lnSpc>
                  <a:spcPct val="9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Medical imaging</a:t>
              </a:r>
              <a:endParaRPr sz="1100"/>
            </a:p>
          </p:txBody>
        </p:sp>
      </p:grpSp>
      <p:sp>
        <p:nvSpPr>
          <p:cNvPr id="410" name="Google Shape;410;p41"/>
          <p:cNvSpPr txBox="1"/>
          <p:nvPr>
            <p:ph idx="1" type="body"/>
          </p:nvPr>
        </p:nvSpPr>
        <p:spPr>
          <a:xfrm>
            <a:off x="4441691" y="1147976"/>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t/>
            </a:r>
            <a:endParaRPr/>
          </a:p>
        </p:txBody>
      </p:sp>
      <p:sp>
        <p:nvSpPr>
          <p:cNvPr id="411" name="Google Shape;411;p41"/>
          <p:cNvSpPr txBox="1"/>
          <p:nvPr>
            <p:ph idx="3" type="body"/>
          </p:nvPr>
        </p:nvSpPr>
        <p:spPr>
          <a:xfrm>
            <a:off x="4441691" y="1972823"/>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t/>
            </a:r>
            <a:endParaRPr/>
          </a:p>
        </p:txBody>
      </p:sp>
      <p:sp>
        <p:nvSpPr>
          <p:cNvPr id="412" name="Google Shape;412;p41"/>
          <p:cNvSpPr txBox="1"/>
          <p:nvPr>
            <p:ph idx="5" type="body"/>
          </p:nvPr>
        </p:nvSpPr>
        <p:spPr>
          <a:xfrm>
            <a:off x="4441691" y="2797670"/>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t/>
            </a:r>
            <a:endParaRPr/>
          </a:p>
        </p:txBody>
      </p:sp>
      <p:sp>
        <p:nvSpPr>
          <p:cNvPr id="413" name="Google Shape;413;p41"/>
          <p:cNvSpPr txBox="1"/>
          <p:nvPr>
            <p:ph idx="7" type="body"/>
          </p:nvPr>
        </p:nvSpPr>
        <p:spPr>
          <a:xfrm>
            <a:off x="4440080" y="3622518"/>
            <a:ext cx="4074903" cy="273844"/>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dk1"/>
              </a:buClr>
              <a:buSzPts val="15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2"/>
          <p:cNvSpPr txBox="1"/>
          <p:nvPr>
            <p:ph type="title"/>
          </p:nvPr>
        </p:nvSpPr>
        <p:spPr>
          <a:xfrm>
            <a:off x="1131570" y="3117304"/>
            <a:ext cx="2354580" cy="994172"/>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YOUR </a:t>
            </a:r>
            <a:br>
              <a:rPr lang="en">
                <a:latin typeface="Andika"/>
                <a:ea typeface="Andika"/>
                <a:cs typeface="Andika"/>
                <a:sym typeface="Andika"/>
              </a:rPr>
            </a:br>
            <a:r>
              <a:rPr lang="en">
                <a:latin typeface="Andika"/>
                <a:ea typeface="Andika"/>
                <a:cs typeface="Andika"/>
                <a:sym typeface="Andika"/>
              </a:rPr>
              <a:t>MANUSCRIPT</a:t>
            </a:r>
            <a:endParaRPr>
              <a:latin typeface="Andika"/>
              <a:ea typeface="Andika"/>
              <a:cs typeface="Andika"/>
              <a:sym typeface="Andika"/>
            </a:endParaRPr>
          </a:p>
        </p:txBody>
      </p:sp>
      <p:sp>
        <p:nvSpPr>
          <p:cNvPr id="419" name="Google Shape;419;p42"/>
          <p:cNvSpPr txBox="1"/>
          <p:nvPr>
            <p:ph idx="10" type="dt"/>
          </p:nvPr>
        </p:nvSpPr>
        <p:spPr>
          <a:xfrm>
            <a:off x="4439760" y="4767263"/>
            <a:ext cx="710637"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420" name="Google Shape;420;p42"/>
          <p:cNvSpPr txBox="1"/>
          <p:nvPr>
            <p:ph idx="11" type="ftr"/>
          </p:nvPr>
        </p:nvSpPr>
        <p:spPr>
          <a:xfrm>
            <a:off x="5371466" y="4767263"/>
            <a:ext cx="2432957"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421" name="Google Shape;421;p42"/>
          <p:cNvSpPr txBox="1"/>
          <p:nvPr>
            <p:ph idx="12" type="sldNum"/>
          </p:nvPr>
        </p:nvSpPr>
        <p:spPr>
          <a:xfrm>
            <a:off x="8025492" y="4767263"/>
            <a:ext cx="489857"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grpSp>
        <p:nvGrpSpPr>
          <p:cNvPr id="422" name="Google Shape;422;p42"/>
          <p:cNvGrpSpPr/>
          <p:nvPr/>
        </p:nvGrpSpPr>
        <p:grpSpPr>
          <a:xfrm>
            <a:off x="3035892" y="580638"/>
            <a:ext cx="4671149" cy="3982224"/>
            <a:chOff x="3178464" y="299196"/>
            <a:chExt cx="5257800" cy="4482353"/>
          </a:xfrm>
        </p:grpSpPr>
        <p:pic>
          <p:nvPicPr>
            <p:cNvPr descr="Text&#10;&#10;Description automatically generated" id="423" name="Google Shape;423;p42"/>
            <p:cNvPicPr preferRelativeResize="0"/>
            <p:nvPr/>
          </p:nvPicPr>
          <p:blipFill rotWithShape="1">
            <a:blip r:embed="rId3">
              <a:alphaModFix/>
            </a:blip>
            <a:srcRect b="0" l="0" r="0" t="0"/>
            <a:stretch/>
          </p:blipFill>
          <p:spPr>
            <a:xfrm>
              <a:off x="3178464" y="299196"/>
              <a:ext cx="2286000" cy="2958353"/>
            </a:xfrm>
            <a:prstGeom prst="rect">
              <a:avLst/>
            </a:prstGeom>
            <a:solidFill>
              <a:schemeClr val="lt1"/>
            </a:solid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descr="Text, letter&#10;&#10;Description automatically generated" id="424" name="Google Shape;424;p42"/>
            <p:cNvPicPr preferRelativeResize="0"/>
            <p:nvPr/>
          </p:nvPicPr>
          <p:blipFill rotWithShape="1">
            <a:blip r:embed="rId4">
              <a:alphaModFix/>
            </a:blip>
            <a:srcRect b="0" l="0" r="0" t="0"/>
            <a:stretch/>
          </p:blipFill>
          <p:spPr>
            <a:xfrm>
              <a:off x="3559464" y="828975"/>
              <a:ext cx="2286000" cy="2958353"/>
            </a:xfrm>
            <a:prstGeom prst="rect">
              <a:avLst/>
            </a:prstGeom>
            <a:solidFill>
              <a:schemeClr val="lt1"/>
            </a:solid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grpSp>
          <p:nvGrpSpPr>
            <p:cNvPr id="425" name="Google Shape;425;p42"/>
            <p:cNvGrpSpPr/>
            <p:nvPr/>
          </p:nvGrpSpPr>
          <p:grpSpPr>
            <a:xfrm>
              <a:off x="6226464" y="1733549"/>
              <a:ext cx="2209800" cy="3048000"/>
              <a:chOff x="1524000" y="1733550"/>
              <a:chExt cx="2209800" cy="3048000"/>
            </a:xfrm>
          </p:grpSpPr>
          <p:sp>
            <p:nvSpPr>
              <p:cNvPr id="426" name="Google Shape;426;p42"/>
              <p:cNvSpPr/>
              <p:nvPr/>
            </p:nvSpPr>
            <p:spPr>
              <a:xfrm>
                <a:off x="1524000" y="1733550"/>
                <a:ext cx="2209800" cy="3048000"/>
              </a:xfrm>
              <a:prstGeom prst="rect">
                <a:avLst/>
              </a:prstGeom>
              <a:solidFill>
                <a:schemeClr val="lt1"/>
              </a:solidFill>
              <a:ln cap="flat" cmpd="sng" w="9525">
                <a:solidFill>
                  <a:srgbClr val="7F7F7F"/>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27" name="Google Shape;427;p42"/>
              <p:cNvPicPr preferRelativeResize="0"/>
              <p:nvPr/>
            </p:nvPicPr>
            <p:blipFill rotWithShape="1">
              <a:blip r:embed="rId5">
                <a:alphaModFix/>
              </a:blip>
              <a:srcRect b="0" l="0" r="0" t="0"/>
              <a:stretch/>
            </p:blipFill>
            <p:spPr>
              <a:xfrm>
                <a:off x="1631645" y="1876818"/>
                <a:ext cx="1994510" cy="2761463"/>
              </a:xfrm>
              <a:prstGeom prst="rect">
                <a:avLst/>
              </a:prstGeom>
              <a:noFill/>
              <a:ln>
                <a:noFill/>
              </a:ln>
            </p:spPr>
          </p:pic>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3"/>
          <p:cNvSpPr txBox="1"/>
          <p:nvPr>
            <p:ph type="title"/>
          </p:nvPr>
        </p:nvSpPr>
        <p:spPr>
          <a:xfrm>
            <a:off x="1413867" y="669133"/>
            <a:ext cx="6316266"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Font typeface="Arial"/>
              <a:buNone/>
            </a:pPr>
            <a:r>
              <a:rPr lang="en">
                <a:latin typeface="Andika"/>
                <a:ea typeface="Andika"/>
                <a:cs typeface="Andika"/>
                <a:sym typeface="Andika"/>
              </a:rPr>
              <a:t>MEDICAL IMAGING</a:t>
            </a:r>
            <a:endParaRPr>
              <a:latin typeface="Andika"/>
              <a:ea typeface="Andika"/>
              <a:cs typeface="Andika"/>
              <a:sym typeface="Andika"/>
            </a:endParaRPr>
          </a:p>
        </p:txBody>
      </p:sp>
      <p:sp>
        <p:nvSpPr>
          <p:cNvPr id="433" name="Google Shape;433;p4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2022</a:t>
            </a:r>
            <a:endParaRPr/>
          </a:p>
        </p:txBody>
      </p:sp>
      <p:sp>
        <p:nvSpPr>
          <p:cNvPr id="434" name="Google Shape;434;p4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
              <a:t>Mandy Root-Thompson : MedDrawStudio.com</a:t>
            </a:r>
            <a:endParaRPr/>
          </a:p>
        </p:txBody>
      </p:sp>
      <p:sp>
        <p:nvSpPr>
          <p:cNvPr id="435" name="Google Shape;435;p4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indoor, cat, sitting, looking&#10;&#10;Description automatically generated" id="436" name="Google Shape;436;p43"/>
          <p:cNvPicPr preferRelativeResize="0"/>
          <p:nvPr/>
        </p:nvPicPr>
        <p:blipFill rotWithShape="1">
          <a:blip r:embed="rId3">
            <a:alphaModFix/>
          </a:blip>
          <a:srcRect b="0" l="0" r="0" t="0"/>
          <a:stretch/>
        </p:blipFill>
        <p:spPr>
          <a:xfrm>
            <a:off x="1508165" y="1538482"/>
            <a:ext cx="1888136" cy="2297213"/>
          </a:xfrm>
          <a:prstGeom prst="rect">
            <a:avLst/>
          </a:prstGeom>
          <a:noFill/>
          <a:ln>
            <a:noFill/>
          </a:ln>
        </p:spPr>
      </p:pic>
      <p:pic>
        <p:nvPicPr>
          <p:cNvPr descr="A picture containing text&#10;&#10;Description automatically generated" id="437" name="Google Shape;437;p43"/>
          <p:cNvPicPr preferRelativeResize="0"/>
          <p:nvPr/>
        </p:nvPicPr>
        <p:blipFill rotWithShape="1">
          <a:blip r:embed="rId4">
            <a:alphaModFix/>
          </a:blip>
          <a:srcRect b="0" l="0" r="0" t="0"/>
          <a:stretch/>
        </p:blipFill>
        <p:spPr>
          <a:xfrm>
            <a:off x="4572000" y="0"/>
            <a:ext cx="4011175" cy="45564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noline">
  <a:themeElements>
    <a:clrScheme name="Custom 149">
      <a:dk1>
        <a:srgbClr val="000000"/>
      </a:dk1>
      <a:lt1>
        <a:srgbClr val="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